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44" r:id="rId2"/>
    <p:sldId id="385" r:id="rId3"/>
    <p:sldId id="391" r:id="rId4"/>
    <p:sldId id="412" r:id="rId5"/>
    <p:sldId id="386" r:id="rId6"/>
    <p:sldId id="337" r:id="rId7"/>
    <p:sldId id="360" r:id="rId8"/>
    <p:sldId id="359" r:id="rId9"/>
    <p:sldId id="361" r:id="rId10"/>
    <p:sldId id="362" r:id="rId11"/>
    <p:sldId id="413" r:id="rId12"/>
    <p:sldId id="414" r:id="rId13"/>
    <p:sldId id="415" r:id="rId14"/>
    <p:sldId id="416" r:id="rId15"/>
    <p:sldId id="417" r:id="rId16"/>
    <p:sldId id="418" r:id="rId17"/>
    <p:sldId id="442" r:id="rId18"/>
    <p:sldId id="419" r:id="rId19"/>
    <p:sldId id="420" r:id="rId20"/>
    <p:sldId id="421" r:id="rId21"/>
    <p:sldId id="422" r:id="rId22"/>
    <p:sldId id="443" r:id="rId23"/>
    <p:sldId id="440" r:id="rId24"/>
    <p:sldId id="423" r:id="rId25"/>
    <p:sldId id="424" r:id="rId26"/>
    <p:sldId id="425" r:id="rId27"/>
    <p:sldId id="426" r:id="rId28"/>
    <p:sldId id="427" r:id="rId29"/>
    <p:sldId id="428" r:id="rId30"/>
    <p:sldId id="430" r:id="rId31"/>
    <p:sldId id="431" r:id="rId32"/>
    <p:sldId id="432" r:id="rId33"/>
    <p:sldId id="433" r:id="rId34"/>
    <p:sldId id="434" r:id="rId35"/>
    <p:sldId id="435" r:id="rId36"/>
    <p:sldId id="436" r:id="rId37"/>
    <p:sldId id="441" r:id="rId38"/>
    <p:sldId id="447" r:id="rId39"/>
    <p:sldId id="445" r:id="rId40"/>
    <p:sldId id="446" r:id="rId41"/>
    <p:sldId id="41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1D3AAC-CDCC-4295-98B4-45D7F2703BAA}" v="31" dt="2021-01-13T20:54:31.5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0" d="100"/>
          <a:sy n="110" d="100"/>
        </p:scale>
        <p:origin x="63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O'Hara" userId="4af207364510c311" providerId="LiveId" clId="{351D3AAC-CDCC-4295-98B4-45D7F2703BAA}"/>
    <pc:docChg chg="undo custSel mod addSld delSld modSld sldOrd">
      <pc:chgData name="Scott O'Hara" userId="4af207364510c311" providerId="LiveId" clId="{351D3AAC-CDCC-4295-98B4-45D7F2703BAA}" dt="2021-01-13T21:40:26.703" v="1290"/>
      <pc:docMkLst>
        <pc:docMk/>
      </pc:docMkLst>
      <pc:sldChg chg="modSp mod">
        <pc:chgData name="Scott O'Hara" userId="4af207364510c311" providerId="LiveId" clId="{351D3AAC-CDCC-4295-98B4-45D7F2703BAA}" dt="2021-01-11T16:58:51.306" v="12" actId="20577"/>
        <pc:sldMkLst>
          <pc:docMk/>
          <pc:sldMk cId="244012274" sldId="344"/>
        </pc:sldMkLst>
        <pc:spChg chg="mod">
          <ac:chgData name="Scott O'Hara" userId="4af207364510c311" providerId="LiveId" clId="{351D3AAC-CDCC-4295-98B4-45D7F2703BAA}" dt="2021-01-11T16:58:51.306" v="12" actId="20577"/>
          <ac:spMkLst>
            <pc:docMk/>
            <pc:sldMk cId="244012274" sldId="344"/>
            <ac:spMk id="3" creationId="{00000000-0000-0000-0000-000000000000}"/>
          </ac:spMkLst>
        </pc:spChg>
      </pc:sldChg>
      <pc:sldChg chg="modSp mod">
        <pc:chgData name="Scott O'Hara" userId="4af207364510c311" providerId="LiveId" clId="{351D3AAC-CDCC-4295-98B4-45D7F2703BAA}" dt="2021-01-13T20:57:04.781" v="761" actId="113"/>
        <pc:sldMkLst>
          <pc:docMk/>
          <pc:sldMk cId="3340281398" sldId="362"/>
        </pc:sldMkLst>
        <pc:spChg chg="mod">
          <ac:chgData name="Scott O'Hara" userId="4af207364510c311" providerId="LiveId" clId="{351D3AAC-CDCC-4295-98B4-45D7F2703BAA}" dt="2021-01-13T20:57:04.781" v="761" actId="113"/>
          <ac:spMkLst>
            <pc:docMk/>
            <pc:sldMk cId="3340281398" sldId="362"/>
            <ac:spMk id="2" creationId="{E434F65A-AF18-4CE6-845A-DA5FA3A2EAC4}"/>
          </ac:spMkLst>
        </pc:spChg>
      </pc:sldChg>
      <pc:sldChg chg="modSp mod">
        <pc:chgData name="Scott O'Hara" userId="4af207364510c311" providerId="LiveId" clId="{351D3AAC-CDCC-4295-98B4-45D7F2703BAA}" dt="2021-01-13T19:05:02.919" v="13" actId="20577"/>
        <pc:sldMkLst>
          <pc:docMk/>
          <pc:sldMk cId="3601893156" sldId="386"/>
        </pc:sldMkLst>
        <pc:spChg chg="mod">
          <ac:chgData name="Scott O'Hara" userId="4af207364510c311" providerId="LiveId" clId="{351D3AAC-CDCC-4295-98B4-45D7F2703BAA}" dt="2021-01-13T19:05:02.919" v="13" actId="20577"/>
          <ac:spMkLst>
            <pc:docMk/>
            <pc:sldMk cId="3601893156" sldId="386"/>
            <ac:spMk id="3" creationId="{CB53D919-221E-4D00-B650-AD2BE7B29895}"/>
          </ac:spMkLst>
        </pc:spChg>
      </pc:sldChg>
      <pc:sldChg chg="addSp delSp modSp mod">
        <pc:chgData name="Scott O'Hara" userId="4af207364510c311" providerId="LiveId" clId="{351D3AAC-CDCC-4295-98B4-45D7F2703BAA}" dt="2021-01-13T19:31:08.290" v="49" actId="9405"/>
        <pc:sldMkLst>
          <pc:docMk/>
          <pc:sldMk cId="163968456" sldId="413"/>
        </pc:sldMkLst>
        <pc:spChg chg="add mod">
          <ac:chgData name="Scott O'Hara" userId="4af207364510c311" providerId="LiveId" clId="{351D3AAC-CDCC-4295-98B4-45D7F2703BAA}" dt="2021-01-13T19:09:36.468" v="14"/>
          <ac:spMkLst>
            <pc:docMk/>
            <pc:sldMk cId="163968456" sldId="413"/>
            <ac:spMk id="4" creationId="{4B1C1954-D27A-42D4-94ED-478A544C8F59}"/>
          </ac:spMkLst>
        </pc:spChg>
        <pc:inkChg chg="add del">
          <ac:chgData name="Scott O'Hara" userId="4af207364510c311" providerId="LiveId" clId="{351D3AAC-CDCC-4295-98B4-45D7F2703BAA}" dt="2021-01-13T19:30:40.131" v="45" actId="9405"/>
          <ac:inkMkLst>
            <pc:docMk/>
            <pc:sldMk cId="163968456" sldId="413"/>
            <ac:inkMk id="2" creationId="{AADC0218-6872-49D9-92A9-8197D5A52EC2}"/>
          </ac:inkMkLst>
        </pc:inkChg>
        <pc:inkChg chg="add del">
          <ac:chgData name="Scott O'Hara" userId="4af207364510c311" providerId="LiveId" clId="{351D3AAC-CDCC-4295-98B4-45D7F2703BAA}" dt="2021-01-13T19:30:47.587" v="47" actId="9405"/>
          <ac:inkMkLst>
            <pc:docMk/>
            <pc:sldMk cId="163968456" sldId="413"/>
            <ac:inkMk id="5" creationId="{D8C0CF0B-9827-4FFD-ADC4-18C6BB7E15E6}"/>
          </ac:inkMkLst>
        </pc:inkChg>
        <pc:inkChg chg="add del">
          <ac:chgData name="Scott O'Hara" userId="4af207364510c311" providerId="LiveId" clId="{351D3AAC-CDCC-4295-98B4-45D7F2703BAA}" dt="2021-01-13T19:31:08.290" v="49" actId="9405"/>
          <ac:inkMkLst>
            <pc:docMk/>
            <pc:sldMk cId="163968456" sldId="413"/>
            <ac:inkMk id="6" creationId="{12AE6667-2361-47BD-9412-E0A91171EFCF}"/>
          </ac:inkMkLst>
        </pc:inkChg>
      </pc:sldChg>
      <pc:sldChg chg="modSp mod">
        <pc:chgData name="Scott O'Hara" userId="4af207364510c311" providerId="LiveId" clId="{351D3AAC-CDCC-4295-98B4-45D7F2703BAA}" dt="2021-01-13T19:24:59.275" v="21" actId="1035"/>
        <pc:sldMkLst>
          <pc:docMk/>
          <pc:sldMk cId="1619316895" sldId="414"/>
        </pc:sldMkLst>
        <pc:picChg chg="mod">
          <ac:chgData name="Scott O'Hara" userId="4af207364510c311" providerId="LiveId" clId="{351D3AAC-CDCC-4295-98B4-45D7F2703BAA}" dt="2021-01-13T19:24:59.275" v="21" actId="1035"/>
          <ac:picMkLst>
            <pc:docMk/>
            <pc:sldMk cId="1619316895" sldId="414"/>
            <ac:picMk id="4" creationId="{CFD4F236-9009-4DCB-B5E0-E97E222DBF5A}"/>
          </ac:picMkLst>
        </pc:picChg>
      </pc:sldChg>
      <pc:sldChg chg="addSp modSp mod">
        <pc:chgData name="Scott O'Hara" userId="4af207364510c311" providerId="LiveId" clId="{351D3AAC-CDCC-4295-98B4-45D7F2703BAA}" dt="2021-01-13T19:25:43.373" v="38" actId="1076"/>
        <pc:sldMkLst>
          <pc:docMk/>
          <pc:sldMk cId="540276927" sldId="415"/>
        </pc:sldMkLst>
        <pc:spChg chg="add mod">
          <ac:chgData name="Scott O'Hara" userId="4af207364510c311" providerId="LiveId" clId="{351D3AAC-CDCC-4295-98B4-45D7F2703BAA}" dt="2021-01-13T19:25:43.373" v="38" actId="1076"/>
          <ac:spMkLst>
            <pc:docMk/>
            <pc:sldMk cId="540276927" sldId="415"/>
            <ac:spMk id="5" creationId="{6C37808D-D5E0-4BCE-9DDF-CF84DC63268F}"/>
          </ac:spMkLst>
        </pc:spChg>
        <pc:picChg chg="mod">
          <ac:chgData name="Scott O'Hara" userId="4af207364510c311" providerId="LiveId" clId="{351D3AAC-CDCC-4295-98B4-45D7F2703BAA}" dt="2021-01-13T19:25:17.694" v="33" actId="1035"/>
          <ac:picMkLst>
            <pc:docMk/>
            <pc:sldMk cId="540276927" sldId="415"/>
            <ac:picMk id="4" creationId="{CFD4F236-9009-4DCB-B5E0-E97E222DBF5A}"/>
          </ac:picMkLst>
        </pc:picChg>
      </pc:sldChg>
      <pc:sldChg chg="addSp mod">
        <pc:chgData name="Scott O'Hara" userId="4af207364510c311" providerId="LiveId" clId="{351D3AAC-CDCC-4295-98B4-45D7F2703BAA}" dt="2021-01-13T19:29:49.451" v="43" actId="9405"/>
        <pc:sldMkLst>
          <pc:docMk/>
          <pc:sldMk cId="1855823354" sldId="416"/>
        </pc:sldMkLst>
        <pc:inkChg chg="add">
          <ac:chgData name="Scott O'Hara" userId="4af207364510c311" providerId="LiveId" clId="{351D3AAC-CDCC-4295-98B4-45D7F2703BAA}" dt="2021-01-13T19:29:33.816" v="40" actId="9405"/>
          <ac:inkMkLst>
            <pc:docMk/>
            <pc:sldMk cId="1855823354" sldId="416"/>
            <ac:inkMk id="3" creationId="{EA3900A9-582E-4E29-A8AC-3C28E0CCCD57}"/>
          </ac:inkMkLst>
        </pc:inkChg>
        <pc:inkChg chg="add">
          <ac:chgData name="Scott O'Hara" userId="4af207364510c311" providerId="LiveId" clId="{351D3AAC-CDCC-4295-98B4-45D7F2703BAA}" dt="2021-01-13T19:29:38.834" v="41" actId="9405"/>
          <ac:inkMkLst>
            <pc:docMk/>
            <pc:sldMk cId="1855823354" sldId="416"/>
            <ac:inkMk id="6" creationId="{5F533659-0376-468E-95EF-61A2C7105D3B}"/>
          </ac:inkMkLst>
        </pc:inkChg>
        <pc:inkChg chg="add">
          <ac:chgData name="Scott O'Hara" userId="4af207364510c311" providerId="LiveId" clId="{351D3AAC-CDCC-4295-98B4-45D7F2703BAA}" dt="2021-01-13T19:29:46.872" v="42" actId="9405"/>
          <ac:inkMkLst>
            <pc:docMk/>
            <pc:sldMk cId="1855823354" sldId="416"/>
            <ac:inkMk id="7" creationId="{7702A375-3D07-46D1-9F99-B7EA9B5B93EE}"/>
          </ac:inkMkLst>
        </pc:inkChg>
        <pc:inkChg chg="add">
          <ac:chgData name="Scott O'Hara" userId="4af207364510c311" providerId="LiveId" clId="{351D3AAC-CDCC-4295-98B4-45D7F2703BAA}" dt="2021-01-13T19:29:49.451" v="43" actId="9405"/>
          <ac:inkMkLst>
            <pc:docMk/>
            <pc:sldMk cId="1855823354" sldId="416"/>
            <ac:inkMk id="8" creationId="{4F60BDA1-5BC7-423A-9E24-BA89337293AD}"/>
          </ac:inkMkLst>
        </pc:inkChg>
      </pc:sldChg>
      <pc:sldChg chg="addSp delSp modSp mod">
        <pc:chgData name="Scott O'Hara" userId="4af207364510c311" providerId="LiveId" clId="{351D3AAC-CDCC-4295-98B4-45D7F2703BAA}" dt="2021-01-13T20:04:31.847" v="555" actId="207"/>
        <pc:sldMkLst>
          <pc:docMk/>
          <pc:sldMk cId="918514409" sldId="417"/>
        </pc:sldMkLst>
        <pc:spChg chg="add del mod">
          <ac:chgData name="Scott O'Hara" userId="4af207364510c311" providerId="LiveId" clId="{351D3AAC-CDCC-4295-98B4-45D7F2703BAA}" dt="2021-01-13T19:51:05.669" v="390" actId="1076"/>
          <ac:spMkLst>
            <pc:docMk/>
            <pc:sldMk cId="918514409" sldId="417"/>
            <ac:spMk id="2" creationId="{E434F65A-AF18-4CE6-845A-DA5FA3A2EAC4}"/>
          </ac:spMkLst>
        </pc:spChg>
        <pc:spChg chg="add del mod">
          <ac:chgData name="Scott O'Hara" userId="4af207364510c311" providerId="LiveId" clId="{351D3AAC-CDCC-4295-98B4-45D7F2703BAA}" dt="2021-01-13T19:50:33.875" v="383" actId="478"/>
          <ac:spMkLst>
            <pc:docMk/>
            <pc:sldMk cId="918514409" sldId="417"/>
            <ac:spMk id="5" creationId="{FA5F58FE-717E-4C5B-A849-E412CED4765D}"/>
          </ac:spMkLst>
        </pc:spChg>
        <pc:spChg chg="add mod">
          <ac:chgData name="Scott O'Hara" userId="4af207364510c311" providerId="LiveId" clId="{351D3AAC-CDCC-4295-98B4-45D7F2703BAA}" dt="2021-01-13T20:03:56.704" v="553" actId="164"/>
          <ac:spMkLst>
            <pc:docMk/>
            <pc:sldMk cId="918514409" sldId="417"/>
            <ac:spMk id="8" creationId="{0C9E6647-5EDF-4BF7-8BFB-08FAB19C166C}"/>
          </ac:spMkLst>
        </pc:spChg>
        <pc:spChg chg="add mod">
          <ac:chgData name="Scott O'Hara" userId="4af207364510c311" providerId="LiveId" clId="{351D3AAC-CDCC-4295-98B4-45D7F2703BAA}" dt="2021-01-13T20:03:56.704" v="553" actId="164"/>
          <ac:spMkLst>
            <pc:docMk/>
            <pc:sldMk cId="918514409" sldId="417"/>
            <ac:spMk id="17" creationId="{B2E2FF77-3461-4471-823D-135ED3F5ECE4}"/>
          </ac:spMkLst>
        </pc:spChg>
        <pc:spChg chg="add del mod">
          <ac:chgData name="Scott O'Hara" userId="4af207364510c311" providerId="LiveId" clId="{351D3AAC-CDCC-4295-98B4-45D7F2703BAA}" dt="2021-01-13T19:51:04.592" v="389" actId="21"/>
          <ac:spMkLst>
            <pc:docMk/>
            <pc:sldMk cId="918514409" sldId="417"/>
            <ac:spMk id="21" creationId="{BAED5473-611A-4AF1-A7EB-46AD4EA84B4E}"/>
          </ac:spMkLst>
        </pc:spChg>
        <pc:spChg chg="add mod">
          <ac:chgData name="Scott O'Hara" userId="4af207364510c311" providerId="LiveId" clId="{351D3AAC-CDCC-4295-98B4-45D7F2703BAA}" dt="2021-01-13T20:04:31.847" v="555" actId="207"/>
          <ac:spMkLst>
            <pc:docMk/>
            <pc:sldMk cId="918514409" sldId="417"/>
            <ac:spMk id="22" creationId="{1A5FE40B-C33C-4EF1-BE0E-6772F80BA756}"/>
          </ac:spMkLst>
        </pc:spChg>
        <pc:grpChg chg="add mod">
          <ac:chgData name="Scott O'Hara" userId="4af207364510c311" providerId="LiveId" clId="{351D3AAC-CDCC-4295-98B4-45D7F2703BAA}" dt="2021-01-13T20:03:56.704" v="553" actId="164"/>
          <ac:grpSpMkLst>
            <pc:docMk/>
            <pc:sldMk cId="918514409" sldId="417"/>
            <ac:grpSpMk id="29" creationId="{24E8BCD8-45DD-40F0-8ED5-7014702F7029}"/>
          </ac:grpSpMkLst>
        </pc:grpChg>
        <pc:picChg chg="mod">
          <ac:chgData name="Scott O'Hara" userId="4af207364510c311" providerId="LiveId" clId="{351D3AAC-CDCC-4295-98B4-45D7F2703BAA}" dt="2021-01-13T20:03:56.704" v="553" actId="164"/>
          <ac:picMkLst>
            <pc:docMk/>
            <pc:sldMk cId="918514409" sldId="417"/>
            <ac:picMk id="4" creationId="{CFD4F236-9009-4DCB-B5E0-E97E222DBF5A}"/>
          </ac:picMkLst>
        </pc:picChg>
        <pc:cxnChg chg="add mod">
          <ac:chgData name="Scott O'Hara" userId="4af207364510c311" providerId="LiveId" clId="{351D3AAC-CDCC-4295-98B4-45D7F2703BAA}" dt="2021-01-13T20:03:56.704" v="553" actId="164"/>
          <ac:cxnSpMkLst>
            <pc:docMk/>
            <pc:sldMk cId="918514409" sldId="417"/>
            <ac:cxnSpMk id="6" creationId="{8583E90B-D7E8-472A-8021-A13B571FFC65}"/>
          </ac:cxnSpMkLst>
        </pc:cxnChg>
        <pc:cxnChg chg="add mod">
          <ac:chgData name="Scott O'Hara" userId="4af207364510c311" providerId="LiveId" clId="{351D3AAC-CDCC-4295-98B4-45D7F2703BAA}" dt="2021-01-13T20:03:56.704" v="553" actId="164"/>
          <ac:cxnSpMkLst>
            <pc:docMk/>
            <pc:sldMk cId="918514409" sldId="417"/>
            <ac:cxnSpMk id="7" creationId="{20BCBCA9-7549-4D26-9C16-859122C4432F}"/>
          </ac:cxnSpMkLst>
        </pc:cxnChg>
        <pc:cxnChg chg="add mod">
          <ac:chgData name="Scott O'Hara" userId="4af207364510c311" providerId="LiveId" clId="{351D3AAC-CDCC-4295-98B4-45D7F2703BAA}" dt="2021-01-13T20:03:56.704" v="553" actId="164"/>
          <ac:cxnSpMkLst>
            <pc:docMk/>
            <pc:sldMk cId="918514409" sldId="417"/>
            <ac:cxnSpMk id="13" creationId="{A79CBBCF-3967-41D2-B184-B78DBEA37056}"/>
          </ac:cxnSpMkLst>
        </pc:cxnChg>
        <pc:cxnChg chg="add mod">
          <ac:chgData name="Scott O'Hara" userId="4af207364510c311" providerId="LiveId" clId="{351D3AAC-CDCC-4295-98B4-45D7F2703BAA}" dt="2021-01-13T20:03:56.704" v="553" actId="164"/>
          <ac:cxnSpMkLst>
            <pc:docMk/>
            <pc:sldMk cId="918514409" sldId="417"/>
            <ac:cxnSpMk id="15" creationId="{4F583FAC-F7B2-4EFF-A302-17BEF32C800F}"/>
          </ac:cxnSpMkLst>
        </pc:cxnChg>
        <pc:cxnChg chg="add mod">
          <ac:chgData name="Scott O'Hara" userId="4af207364510c311" providerId="LiveId" clId="{351D3AAC-CDCC-4295-98B4-45D7F2703BAA}" dt="2021-01-13T20:03:56.704" v="553" actId="164"/>
          <ac:cxnSpMkLst>
            <pc:docMk/>
            <pc:sldMk cId="918514409" sldId="417"/>
            <ac:cxnSpMk id="23" creationId="{11AFA82B-C268-4A23-B111-8E9ADAA22F5A}"/>
          </ac:cxnSpMkLst>
        </pc:cxnChg>
        <pc:cxnChg chg="add mod">
          <ac:chgData name="Scott O'Hara" userId="4af207364510c311" providerId="LiveId" clId="{351D3AAC-CDCC-4295-98B4-45D7F2703BAA}" dt="2021-01-13T20:03:56.704" v="553" actId="164"/>
          <ac:cxnSpMkLst>
            <pc:docMk/>
            <pc:sldMk cId="918514409" sldId="417"/>
            <ac:cxnSpMk id="27" creationId="{39A3F927-E87F-4057-A1A6-4F3E7CB00A86}"/>
          </ac:cxnSpMkLst>
        </pc:cxnChg>
      </pc:sldChg>
      <pc:sldChg chg="addSp delSp modSp mod setBg">
        <pc:chgData name="Scott O'Hara" userId="4af207364510c311" providerId="LiveId" clId="{351D3AAC-CDCC-4295-98B4-45D7F2703BAA}" dt="2021-01-13T20:37:18.003" v="687" actId="1076"/>
        <pc:sldMkLst>
          <pc:docMk/>
          <pc:sldMk cId="1931515367" sldId="418"/>
        </pc:sldMkLst>
        <pc:spChg chg="mod">
          <ac:chgData name="Scott O'Hara" userId="4af207364510c311" providerId="LiveId" clId="{351D3AAC-CDCC-4295-98B4-45D7F2703BAA}" dt="2021-01-13T20:31:02.542" v="637" actId="1076"/>
          <ac:spMkLst>
            <pc:docMk/>
            <pc:sldMk cId="1931515367" sldId="418"/>
            <ac:spMk id="2" creationId="{E434F65A-AF18-4CE6-845A-DA5FA3A2EAC4}"/>
          </ac:spMkLst>
        </pc:spChg>
        <pc:spChg chg="add mod">
          <ac:chgData name="Scott O'Hara" userId="4af207364510c311" providerId="LiveId" clId="{351D3AAC-CDCC-4295-98B4-45D7F2703BAA}" dt="2021-01-13T20:03:37.456" v="551" actId="164"/>
          <ac:spMkLst>
            <pc:docMk/>
            <pc:sldMk cId="1931515367" sldId="418"/>
            <ac:spMk id="3" creationId="{CE59CCC9-DA72-405A-9C00-7796566FCA9F}"/>
          </ac:spMkLst>
        </pc:spChg>
        <pc:spChg chg="add mod">
          <ac:chgData name="Scott O'Hara" userId="4af207364510c311" providerId="LiveId" clId="{351D3AAC-CDCC-4295-98B4-45D7F2703BAA}" dt="2021-01-13T20:03:37.456" v="551" actId="164"/>
          <ac:spMkLst>
            <pc:docMk/>
            <pc:sldMk cId="1931515367" sldId="418"/>
            <ac:spMk id="16" creationId="{81202A11-AC21-46D9-9DAB-1A4588B77590}"/>
          </ac:spMkLst>
        </pc:spChg>
        <pc:spChg chg="add mod ord">
          <ac:chgData name="Scott O'Hara" userId="4af207364510c311" providerId="LiveId" clId="{351D3AAC-CDCC-4295-98B4-45D7F2703BAA}" dt="2021-01-13T20:03:37.456" v="551" actId="164"/>
          <ac:spMkLst>
            <pc:docMk/>
            <pc:sldMk cId="1931515367" sldId="418"/>
            <ac:spMk id="17" creationId="{25E2B88D-0118-4E33-B57B-E0368DC38B4C}"/>
          </ac:spMkLst>
        </pc:spChg>
        <pc:spChg chg="add mod ord">
          <ac:chgData name="Scott O'Hara" userId="4af207364510c311" providerId="LiveId" clId="{351D3AAC-CDCC-4295-98B4-45D7F2703BAA}" dt="2021-01-13T20:03:37.456" v="551" actId="164"/>
          <ac:spMkLst>
            <pc:docMk/>
            <pc:sldMk cId="1931515367" sldId="418"/>
            <ac:spMk id="26" creationId="{5000395B-4897-4CDF-A343-559CC07E2C7D}"/>
          </ac:spMkLst>
        </pc:spChg>
        <pc:spChg chg="add del">
          <ac:chgData name="Scott O'Hara" userId="4af207364510c311" providerId="LiveId" clId="{351D3AAC-CDCC-4295-98B4-45D7F2703BAA}" dt="2021-01-13T20:26:40.724" v="606" actId="26606"/>
          <ac:spMkLst>
            <pc:docMk/>
            <pc:sldMk cId="1931515367" sldId="418"/>
            <ac:spMk id="50" creationId="{762362DE-7747-4D8B-99FA-8E36F0B15FF7}"/>
          </ac:spMkLst>
        </pc:spChg>
        <pc:spChg chg="add del">
          <ac:chgData name="Scott O'Hara" userId="4af207364510c311" providerId="LiveId" clId="{351D3AAC-CDCC-4295-98B4-45D7F2703BAA}" dt="2021-01-13T20:26:30.080" v="602" actId="26606"/>
          <ac:spMkLst>
            <pc:docMk/>
            <pc:sldMk cId="1931515367" sldId="418"/>
            <ac:spMk id="72" creationId="{0B65EC2C-5E72-45C4-9792-4143706AA7D7}"/>
          </ac:spMkLst>
        </pc:spChg>
        <pc:spChg chg="add mod">
          <ac:chgData name="Scott O'Hara" userId="4af207364510c311" providerId="LiveId" clId="{351D3AAC-CDCC-4295-98B4-45D7F2703BAA}" dt="2021-01-13T20:31:08.681" v="638" actId="1076"/>
          <ac:spMkLst>
            <pc:docMk/>
            <pc:sldMk cId="1931515367" sldId="418"/>
            <ac:spMk id="73" creationId="{3A031FE4-874B-4FD8-9D65-D3E1F5062C6D}"/>
          </ac:spMkLst>
        </pc:spChg>
        <pc:spChg chg="add del">
          <ac:chgData name="Scott O'Hara" userId="4af207364510c311" providerId="LiveId" clId="{351D3AAC-CDCC-4295-98B4-45D7F2703BAA}" dt="2021-01-13T20:26:40.724" v="606" actId="26606"/>
          <ac:spMkLst>
            <pc:docMk/>
            <pc:sldMk cId="1931515367" sldId="418"/>
            <ac:spMk id="87" creationId="{C5BDD1EA-D8C1-45AF-9F0A-14A2A137BA2A}"/>
          </ac:spMkLst>
        </pc:spChg>
        <pc:spChg chg="add del">
          <ac:chgData name="Scott O'Hara" userId="4af207364510c311" providerId="LiveId" clId="{351D3AAC-CDCC-4295-98B4-45D7F2703BAA}" dt="2021-01-13T20:26:40.724" v="606" actId="26606"/>
          <ac:spMkLst>
            <pc:docMk/>
            <pc:sldMk cId="1931515367" sldId="418"/>
            <ac:spMk id="88" creationId="{14354E08-0068-48D7-A8AD-84C7B1CF585D}"/>
          </ac:spMkLst>
        </pc:spChg>
        <pc:spChg chg="add mod">
          <ac:chgData name="Scott O'Hara" userId="4af207364510c311" providerId="LiveId" clId="{351D3AAC-CDCC-4295-98B4-45D7F2703BAA}" dt="2021-01-13T20:37:18.003" v="687" actId="1076"/>
          <ac:spMkLst>
            <pc:docMk/>
            <pc:sldMk cId="1931515367" sldId="418"/>
            <ac:spMk id="89" creationId="{10CE2FF0-EE37-4A10-83A1-9020AC45AC5A}"/>
          </ac:spMkLst>
        </pc:spChg>
        <pc:grpChg chg="add del mod">
          <ac:chgData name="Scott O'Hara" userId="4af207364510c311" providerId="LiveId" clId="{351D3AAC-CDCC-4295-98B4-45D7F2703BAA}" dt="2021-01-13T20:21:12.172" v="557" actId="478"/>
          <ac:grpSpMkLst>
            <pc:docMk/>
            <pc:sldMk cId="1931515367" sldId="418"/>
            <ac:grpSpMk id="33" creationId="{72C41EE3-238A-431D-B61B-AEF35E0F7381}"/>
          </ac:grpSpMkLst>
        </pc:grpChg>
        <pc:grpChg chg="add del">
          <ac:chgData name="Scott O'Hara" userId="4af207364510c311" providerId="LiveId" clId="{351D3AAC-CDCC-4295-98B4-45D7F2703BAA}" dt="2021-01-13T20:26:40.724" v="606" actId="26606"/>
          <ac:grpSpMkLst>
            <pc:docMk/>
            <pc:sldMk cId="1931515367" sldId="418"/>
            <ac:grpSpMk id="52" creationId="{25123E6E-F713-4254-A6BF-358CC8EC6C95}"/>
          </ac:grpSpMkLst>
        </pc:grpChg>
        <pc:grpChg chg="add del">
          <ac:chgData name="Scott O'Hara" userId="4af207364510c311" providerId="LiveId" clId="{351D3AAC-CDCC-4295-98B4-45D7F2703BAA}" dt="2021-01-13T20:26:30.080" v="602" actId="26606"/>
          <ac:grpSpMkLst>
            <pc:docMk/>
            <pc:sldMk cId="1931515367" sldId="418"/>
            <ac:grpSpMk id="74" creationId="{9073B6DB-4B88-4BCD-97DE-9DD16B88A4B8}"/>
          </ac:grpSpMkLst>
        </pc:grpChg>
        <pc:grpChg chg="add del">
          <ac:chgData name="Scott O'Hara" userId="4af207364510c311" providerId="LiveId" clId="{351D3AAC-CDCC-4295-98B4-45D7F2703BAA}" dt="2021-01-13T20:26:40.724" v="606" actId="26606"/>
          <ac:grpSpMkLst>
            <pc:docMk/>
            <pc:sldMk cId="1931515367" sldId="418"/>
            <ac:grpSpMk id="76" creationId="{A779F34F-2960-4B81-BA08-445B6F6A0CD7}"/>
          </ac:grpSpMkLst>
        </pc:grpChg>
        <pc:picChg chg="mod">
          <ac:chgData name="Scott O'Hara" userId="4af207364510c311" providerId="LiveId" clId="{351D3AAC-CDCC-4295-98B4-45D7F2703BAA}" dt="2021-01-13T20:03:37.456" v="551" actId="164"/>
          <ac:picMkLst>
            <pc:docMk/>
            <pc:sldMk cId="1931515367" sldId="418"/>
            <ac:picMk id="4" creationId="{CFD4F236-9009-4DCB-B5E0-E97E222DBF5A}"/>
          </ac:picMkLst>
        </pc:picChg>
        <pc:picChg chg="add mod">
          <ac:chgData name="Scott O'Hara" userId="4af207364510c311" providerId="LiveId" clId="{351D3AAC-CDCC-4295-98B4-45D7F2703BAA}" dt="2021-01-13T20:29:25.183" v="627" actId="1076"/>
          <ac:picMkLst>
            <pc:docMk/>
            <pc:sldMk cId="1931515367" sldId="418"/>
            <ac:picMk id="35" creationId="{4F207A32-7CE9-47DC-A592-6E3F07D1B0B4}"/>
          </ac:picMkLst>
        </pc:picChg>
        <pc:picChg chg="add del mod">
          <ac:chgData name="Scott O'Hara" userId="4af207364510c311" providerId="LiveId" clId="{351D3AAC-CDCC-4295-98B4-45D7F2703BAA}" dt="2021-01-13T20:25:45.673" v="600"/>
          <ac:picMkLst>
            <pc:docMk/>
            <pc:sldMk cId="1931515367" sldId="418"/>
            <ac:picMk id="37" creationId="{B8649AB7-9C27-499C-992D-A4DB989AA846}"/>
          </ac:picMkLst>
        </pc:picChg>
        <pc:cxnChg chg="add mod">
          <ac:chgData name="Scott O'Hara" userId="4af207364510c311" providerId="LiveId" clId="{351D3AAC-CDCC-4295-98B4-45D7F2703BAA}" dt="2021-01-13T20:03:37.456" v="551" actId="164"/>
          <ac:cxnSpMkLst>
            <pc:docMk/>
            <pc:sldMk cId="1931515367" sldId="418"/>
            <ac:cxnSpMk id="6" creationId="{547FDEEE-C29D-4EEE-9216-17D2CE595351}"/>
          </ac:cxnSpMkLst>
        </pc:cxnChg>
        <pc:cxnChg chg="add mod">
          <ac:chgData name="Scott O'Hara" userId="4af207364510c311" providerId="LiveId" clId="{351D3AAC-CDCC-4295-98B4-45D7F2703BAA}" dt="2021-01-13T20:21:12.172" v="557" actId="478"/>
          <ac:cxnSpMkLst>
            <pc:docMk/>
            <pc:sldMk cId="1931515367" sldId="418"/>
            <ac:cxnSpMk id="7" creationId="{CAC63E26-BF95-4E80-A3F1-F0B5675C5621}"/>
          </ac:cxnSpMkLst>
        </pc:cxnChg>
        <pc:cxnChg chg="add mod">
          <ac:chgData name="Scott O'Hara" userId="4af207364510c311" providerId="LiveId" clId="{351D3AAC-CDCC-4295-98B4-45D7F2703BAA}" dt="2021-01-13T20:03:37.456" v="551" actId="164"/>
          <ac:cxnSpMkLst>
            <pc:docMk/>
            <pc:sldMk cId="1931515367" sldId="418"/>
            <ac:cxnSpMk id="10" creationId="{697218AA-9D15-4DA8-B070-09D46455044F}"/>
          </ac:cxnSpMkLst>
        </pc:cxnChg>
        <pc:cxnChg chg="add mod">
          <ac:chgData name="Scott O'Hara" userId="4af207364510c311" providerId="LiveId" clId="{351D3AAC-CDCC-4295-98B4-45D7F2703BAA}" dt="2021-01-13T20:21:12.172" v="557" actId="478"/>
          <ac:cxnSpMkLst>
            <pc:docMk/>
            <pc:sldMk cId="1931515367" sldId="418"/>
            <ac:cxnSpMk id="12" creationId="{8944643B-04E8-460A-8473-77DD9F8EDBA9}"/>
          </ac:cxnSpMkLst>
        </pc:cxnChg>
        <pc:cxnChg chg="add mod">
          <ac:chgData name="Scott O'Hara" userId="4af207364510c311" providerId="LiveId" clId="{351D3AAC-CDCC-4295-98B4-45D7F2703BAA}" dt="2021-01-13T20:21:12.172" v="557" actId="478"/>
          <ac:cxnSpMkLst>
            <pc:docMk/>
            <pc:sldMk cId="1931515367" sldId="418"/>
            <ac:cxnSpMk id="18" creationId="{34F15A96-87F7-4616-9287-C28BCA3462D6}"/>
          </ac:cxnSpMkLst>
        </pc:cxnChg>
        <pc:cxnChg chg="add mod">
          <ac:chgData name="Scott O'Hara" userId="4af207364510c311" providerId="LiveId" clId="{351D3AAC-CDCC-4295-98B4-45D7F2703BAA}" dt="2021-01-13T20:03:37.456" v="551" actId="164"/>
          <ac:cxnSpMkLst>
            <pc:docMk/>
            <pc:sldMk cId="1931515367" sldId="418"/>
            <ac:cxnSpMk id="20" creationId="{0DBED3BB-BE4B-4242-ADE5-2F043DEC4240}"/>
          </ac:cxnSpMkLst>
        </pc:cxnChg>
        <pc:cxnChg chg="add mod">
          <ac:chgData name="Scott O'Hara" userId="4af207364510c311" providerId="LiveId" clId="{351D3AAC-CDCC-4295-98B4-45D7F2703BAA}" dt="2021-01-13T20:03:37.456" v="551" actId="164"/>
          <ac:cxnSpMkLst>
            <pc:docMk/>
            <pc:sldMk cId="1931515367" sldId="418"/>
            <ac:cxnSpMk id="27" creationId="{FE20BC53-E87E-4333-8151-3F12B6B54719}"/>
          </ac:cxnSpMkLst>
        </pc:cxnChg>
        <pc:cxnChg chg="add mod">
          <ac:chgData name="Scott O'Hara" userId="4af207364510c311" providerId="LiveId" clId="{351D3AAC-CDCC-4295-98B4-45D7F2703BAA}" dt="2021-01-13T20:21:12.172" v="557" actId="478"/>
          <ac:cxnSpMkLst>
            <pc:docMk/>
            <pc:sldMk cId="1931515367" sldId="418"/>
            <ac:cxnSpMk id="28" creationId="{15C68A0C-DF9D-4289-A625-8EB3E4C212F2}"/>
          </ac:cxnSpMkLst>
        </pc:cxnChg>
        <pc:cxnChg chg="add del">
          <ac:chgData name="Scott O'Hara" userId="4af207364510c311" providerId="LiveId" clId="{351D3AAC-CDCC-4295-98B4-45D7F2703BAA}" dt="2021-01-13T20:26:40.724" v="606" actId="26606"/>
          <ac:cxnSpMkLst>
            <pc:docMk/>
            <pc:sldMk cId="1931515367" sldId="418"/>
            <ac:cxnSpMk id="40" creationId="{0512F9CB-A1A0-4043-A103-F6A4B94B695A}"/>
          </ac:cxnSpMkLst>
        </pc:cxnChg>
        <pc:cxnChg chg="add del">
          <ac:chgData name="Scott O'Hara" userId="4af207364510c311" providerId="LiveId" clId="{351D3AAC-CDCC-4295-98B4-45D7F2703BAA}" dt="2021-01-13T20:26:40.724" v="606" actId="26606"/>
          <ac:cxnSpMkLst>
            <pc:docMk/>
            <pc:sldMk cId="1931515367" sldId="418"/>
            <ac:cxnSpMk id="42" creationId="{ADBE6588-EE16-4389-857C-86A156D49E5D}"/>
          </ac:cxnSpMkLst>
        </pc:cxnChg>
        <pc:cxnChg chg="add del">
          <ac:chgData name="Scott O'Hara" userId="4af207364510c311" providerId="LiveId" clId="{351D3AAC-CDCC-4295-98B4-45D7F2703BAA}" dt="2021-01-13T20:26:40.724" v="606" actId="26606"/>
          <ac:cxnSpMkLst>
            <pc:docMk/>
            <pc:sldMk cId="1931515367" sldId="418"/>
            <ac:cxnSpMk id="44" creationId="{17FD48D2-B0A7-413D-B947-AA55AC1296D5}"/>
          </ac:cxnSpMkLst>
        </pc:cxnChg>
        <pc:cxnChg chg="add del">
          <ac:chgData name="Scott O'Hara" userId="4af207364510c311" providerId="LiveId" clId="{351D3AAC-CDCC-4295-98B4-45D7F2703BAA}" dt="2021-01-13T20:26:40.724" v="606" actId="26606"/>
          <ac:cxnSpMkLst>
            <pc:docMk/>
            <pc:sldMk cId="1931515367" sldId="418"/>
            <ac:cxnSpMk id="46" creationId="{2BE668D0-D906-4EEE-B32F-8C028624B837}"/>
          </ac:cxnSpMkLst>
        </pc:cxnChg>
        <pc:cxnChg chg="add del">
          <ac:chgData name="Scott O'Hara" userId="4af207364510c311" providerId="LiveId" clId="{351D3AAC-CDCC-4295-98B4-45D7F2703BAA}" dt="2021-01-13T20:26:40.724" v="606" actId="26606"/>
          <ac:cxnSpMkLst>
            <pc:docMk/>
            <pc:sldMk cId="1931515367" sldId="418"/>
            <ac:cxnSpMk id="48" creationId="{D1DE67A3-B8F6-4CFD-A8E0-D15200F23152}"/>
          </ac:cxnSpMkLst>
        </pc:cxnChg>
        <pc:cxnChg chg="add del">
          <ac:chgData name="Scott O'Hara" userId="4af207364510c311" providerId="LiveId" clId="{351D3AAC-CDCC-4295-98B4-45D7F2703BAA}" dt="2021-01-13T20:26:30.080" v="602" actId="26606"/>
          <ac:cxnSpMkLst>
            <pc:docMk/>
            <pc:sldMk cId="1931515367" sldId="418"/>
            <ac:cxnSpMk id="62" creationId="{0512F9CB-A1A0-4043-A103-F6A4B94B695A}"/>
          </ac:cxnSpMkLst>
        </pc:cxnChg>
        <pc:cxnChg chg="add del">
          <ac:chgData name="Scott O'Hara" userId="4af207364510c311" providerId="LiveId" clId="{351D3AAC-CDCC-4295-98B4-45D7F2703BAA}" dt="2021-01-13T20:26:30.080" v="602" actId="26606"/>
          <ac:cxnSpMkLst>
            <pc:docMk/>
            <pc:sldMk cId="1931515367" sldId="418"/>
            <ac:cxnSpMk id="64" creationId="{ADBE6588-EE16-4389-857C-86A156D49E5D}"/>
          </ac:cxnSpMkLst>
        </pc:cxnChg>
        <pc:cxnChg chg="add del">
          <ac:chgData name="Scott O'Hara" userId="4af207364510c311" providerId="LiveId" clId="{351D3AAC-CDCC-4295-98B4-45D7F2703BAA}" dt="2021-01-13T20:26:30.080" v="602" actId="26606"/>
          <ac:cxnSpMkLst>
            <pc:docMk/>
            <pc:sldMk cId="1931515367" sldId="418"/>
            <ac:cxnSpMk id="66" creationId="{17FD48D2-B0A7-413D-B947-AA55AC1296D5}"/>
          </ac:cxnSpMkLst>
        </pc:cxnChg>
        <pc:cxnChg chg="add del">
          <ac:chgData name="Scott O'Hara" userId="4af207364510c311" providerId="LiveId" clId="{351D3AAC-CDCC-4295-98B4-45D7F2703BAA}" dt="2021-01-13T20:26:30.080" v="602" actId="26606"/>
          <ac:cxnSpMkLst>
            <pc:docMk/>
            <pc:sldMk cId="1931515367" sldId="418"/>
            <ac:cxnSpMk id="68" creationId="{2BE668D0-D906-4EEE-B32F-8C028624B837}"/>
          </ac:cxnSpMkLst>
        </pc:cxnChg>
        <pc:cxnChg chg="add del">
          <ac:chgData name="Scott O'Hara" userId="4af207364510c311" providerId="LiveId" clId="{351D3AAC-CDCC-4295-98B4-45D7F2703BAA}" dt="2021-01-13T20:26:30.080" v="602" actId="26606"/>
          <ac:cxnSpMkLst>
            <pc:docMk/>
            <pc:sldMk cId="1931515367" sldId="418"/>
            <ac:cxnSpMk id="70" creationId="{D1DE67A3-B8F6-4CFD-A8E0-D15200F23152}"/>
          </ac:cxnSpMkLst>
        </pc:cxnChg>
        <pc:cxnChg chg="add del">
          <ac:chgData name="Scott O'Hara" userId="4af207364510c311" providerId="LiveId" clId="{351D3AAC-CDCC-4295-98B4-45D7F2703BAA}" dt="2021-01-13T20:26:40.724" v="606" actId="26606"/>
          <ac:cxnSpMkLst>
            <pc:docMk/>
            <pc:sldMk cId="1931515367" sldId="418"/>
            <ac:cxnSpMk id="82" creationId="{8FD48FB1-66D8-4676-B0AA-C139A1DB78D1}"/>
          </ac:cxnSpMkLst>
        </pc:cxnChg>
        <pc:cxnChg chg="add del">
          <ac:chgData name="Scott O'Hara" userId="4af207364510c311" providerId="LiveId" clId="{351D3AAC-CDCC-4295-98B4-45D7F2703BAA}" dt="2021-01-13T20:26:40.724" v="606" actId="26606"/>
          <ac:cxnSpMkLst>
            <pc:docMk/>
            <pc:sldMk cId="1931515367" sldId="418"/>
            <ac:cxnSpMk id="83" creationId="{F033F5AE-6728-4F19-8DED-658E674B31B9}"/>
          </ac:cxnSpMkLst>
        </pc:cxnChg>
        <pc:cxnChg chg="add del">
          <ac:chgData name="Scott O'Hara" userId="4af207364510c311" providerId="LiveId" clId="{351D3AAC-CDCC-4295-98B4-45D7F2703BAA}" dt="2021-01-13T20:26:40.724" v="606" actId="26606"/>
          <ac:cxnSpMkLst>
            <pc:docMk/>
            <pc:sldMk cId="1931515367" sldId="418"/>
            <ac:cxnSpMk id="84" creationId="{82C7D74A-18BA-4709-A808-44E8815C4430}"/>
          </ac:cxnSpMkLst>
        </pc:cxnChg>
        <pc:cxnChg chg="add del">
          <ac:chgData name="Scott O'Hara" userId="4af207364510c311" providerId="LiveId" clId="{351D3AAC-CDCC-4295-98B4-45D7F2703BAA}" dt="2021-01-13T20:26:40.724" v="606" actId="26606"/>
          <ac:cxnSpMkLst>
            <pc:docMk/>
            <pc:sldMk cId="1931515367" sldId="418"/>
            <ac:cxnSpMk id="85" creationId="{B5164A3F-1561-4039-8185-AB0EEB713EA7}"/>
          </ac:cxnSpMkLst>
        </pc:cxnChg>
        <pc:cxnChg chg="add del">
          <ac:chgData name="Scott O'Hara" userId="4af207364510c311" providerId="LiveId" clId="{351D3AAC-CDCC-4295-98B4-45D7F2703BAA}" dt="2021-01-13T20:26:40.724" v="606" actId="26606"/>
          <ac:cxnSpMkLst>
            <pc:docMk/>
            <pc:sldMk cId="1931515367" sldId="418"/>
            <ac:cxnSpMk id="86" creationId="{2A35DB53-42BE-460E-9CA1-1294C98463CB}"/>
          </ac:cxnSpMkLst>
        </pc:cxnChg>
      </pc:sldChg>
      <pc:sldChg chg="del">
        <pc:chgData name="Scott O'Hara" userId="4af207364510c311" providerId="LiveId" clId="{351D3AAC-CDCC-4295-98B4-45D7F2703BAA}" dt="2021-01-13T20:48:40.875" v="737" actId="2696"/>
        <pc:sldMkLst>
          <pc:docMk/>
          <pc:sldMk cId="3468538218" sldId="429"/>
        </pc:sldMkLst>
      </pc:sldChg>
      <pc:sldChg chg="ord">
        <pc:chgData name="Scott O'Hara" userId="4af207364510c311" providerId="LiveId" clId="{351D3AAC-CDCC-4295-98B4-45D7F2703BAA}" dt="2021-01-13T20:50:15.998" v="739"/>
        <pc:sldMkLst>
          <pc:docMk/>
          <pc:sldMk cId="3754184072" sldId="440"/>
        </pc:sldMkLst>
      </pc:sldChg>
      <pc:sldChg chg="add">
        <pc:chgData name="Scott O'Hara" userId="4af207364510c311" providerId="LiveId" clId="{351D3AAC-CDCC-4295-98B4-45D7F2703BAA}" dt="2021-01-13T20:21:05.143" v="556" actId="2890"/>
        <pc:sldMkLst>
          <pc:docMk/>
          <pc:sldMk cId="3652138310" sldId="442"/>
        </pc:sldMkLst>
      </pc:sldChg>
      <pc:sldChg chg="modSp add mod">
        <pc:chgData name="Scott O'Hara" userId="4af207364510c311" providerId="LiveId" clId="{351D3AAC-CDCC-4295-98B4-45D7F2703BAA}" dt="2021-01-13T20:47:05.841" v="736" actId="1076"/>
        <pc:sldMkLst>
          <pc:docMk/>
          <pc:sldMk cId="2005042620" sldId="443"/>
        </pc:sldMkLst>
        <pc:spChg chg="mod">
          <ac:chgData name="Scott O'Hara" userId="4af207364510c311" providerId="LiveId" clId="{351D3AAC-CDCC-4295-98B4-45D7F2703BAA}" dt="2021-01-13T20:46:51.566" v="733" actId="1076"/>
          <ac:spMkLst>
            <pc:docMk/>
            <pc:sldMk cId="2005042620" sldId="443"/>
            <ac:spMk id="2" creationId="{E434F65A-AF18-4CE6-845A-DA5FA3A2EAC4}"/>
          </ac:spMkLst>
        </pc:spChg>
        <pc:picChg chg="mod">
          <ac:chgData name="Scott O'Hara" userId="4af207364510c311" providerId="LiveId" clId="{351D3AAC-CDCC-4295-98B4-45D7F2703BAA}" dt="2021-01-13T20:47:05.841" v="736" actId="1076"/>
          <ac:picMkLst>
            <pc:docMk/>
            <pc:sldMk cId="2005042620" sldId="443"/>
            <ac:picMk id="8" creationId="{E2377241-29C8-4748-B947-E5E5E8D7C206}"/>
          </ac:picMkLst>
        </pc:picChg>
      </pc:sldChg>
      <pc:sldChg chg="add del ord">
        <pc:chgData name="Scott O'Hara" userId="4af207364510c311" providerId="LiveId" clId="{351D3AAC-CDCC-4295-98B4-45D7F2703BAA}" dt="2021-01-13T20:53:57.278" v="752" actId="47"/>
        <pc:sldMkLst>
          <pc:docMk/>
          <pc:sldMk cId="870509984" sldId="444"/>
        </pc:sldMkLst>
      </pc:sldChg>
      <pc:sldChg chg="addSp delSp modSp add mod">
        <pc:chgData name="Scott O'Hara" userId="4af207364510c311" providerId="LiveId" clId="{351D3AAC-CDCC-4295-98B4-45D7F2703BAA}" dt="2021-01-13T20:53:45.576" v="751" actId="1076"/>
        <pc:sldMkLst>
          <pc:docMk/>
          <pc:sldMk cId="635668683" sldId="445"/>
        </pc:sldMkLst>
        <pc:spChg chg="mod">
          <ac:chgData name="Scott O'Hara" userId="4af207364510c311" providerId="LiveId" clId="{351D3AAC-CDCC-4295-98B4-45D7F2703BAA}" dt="2021-01-13T20:53:32.790" v="748" actId="14100"/>
          <ac:spMkLst>
            <pc:docMk/>
            <pc:sldMk cId="635668683" sldId="445"/>
            <ac:spMk id="3" creationId="{CB53D919-221E-4D00-B650-AD2BE7B29895}"/>
          </ac:spMkLst>
        </pc:spChg>
        <pc:spChg chg="add del mod">
          <ac:chgData name="Scott O'Hara" userId="4af207364510c311" providerId="LiveId" clId="{351D3AAC-CDCC-4295-98B4-45D7F2703BAA}" dt="2021-01-13T20:52:59.184" v="745" actId="478"/>
          <ac:spMkLst>
            <pc:docMk/>
            <pc:sldMk cId="635668683" sldId="445"/>
            <ac:spMk id="5" creationId="{85B5A3C6-02F1-4B8B-B05C-9E42A01E628C}"/>
          </ac:spMkLst>
        </pc:spChg>
        <pc:spChg chg="add mod">
          <ac:chgData name="Scott O'Hara" userId="4af207364510c311" providerId="LiveId" clId="{351D3AAC-CDCC-4295-98B4-45D7F2703BAA}" dt="2021-01-13T20:53:45.576" v="751" actId="1076"/>
          <ac:spMkLst>
            <pc:docMk/>
            <pc:sldMk cId="635668683" sldId="445"/>
            <ac:spMk id="7" creationId="{2663AA31-B593-4A9D-8ED9-0A98170BDA02}"/>
          </ac:spMkLst>
        </pc:spChg>
        <pc:spChg chg="del">
          <ac:chgData name="Scott O'Hara" userId="4af207364510c311" providerId="LiveId" clId="{351D3AAC-CDCC-4295-98B4-45D7F2703BAA}" dt="2021-01-13T20:52:54.103" v="744" actId="478"/>
          <ac:spMkLst>
            <pc:docMk/>
            <pc:sldMk cId="635668683" sldId="445"/>
            <ac:spMk id="9" creationId="{D3D9E3EF-3585-4862-A7C8-7F74DB85CDAB}"/>
          </ac:spMkLst>
        </pc:spChg>
      </pc:sldChg>
      <pc:sldChg chg="modSp add mod">
        <pc:chgData name="Scott O'Hara" userId="4af207364510c311" providerId="LiveId" clId="{351D3AAC-CDCC-4295-98B4-45D7F2703BAA}" dt="2021-01-13T20:54:50.421" v="757" actId="20577"/>
        <pc:sldMkLst>
          <pc:docMk/>
          <pc:sldMk cId="1760313724" sldId="446"/>
        </pc:sldMkLst>
        <pc:spChg chg="mod">
          <ac:chgData name="Scott O'Hara" userId="4af207364510c311" providerId="LiveId" clId="{351D3AAC-CDCC-4295-98B4-45D7F2703BAA}" dt="2021-01-13T20:54:50.421" v="757" actId="20577"/>
          <ac:spMkLst>
            <pc:docMk/>
            <pc:sldMk cId="1760313724" sldId="446"/>
            <ac:spMk id="2" creationId="{E434F65A-AF18-4CE6-845A-DA5FA3A2EAC4}"/>
          </ac:spMkLst>
        </pc:spChg>
      </pc:sldChg>
      <pc:sldChg chg="delSp modSp add mod ord">
        <pc:chgData name="Scott O'Hara" userId="4af207364510c311" providerId="LiveId" clId="{351D3AAC-CDCC-4295-98B4-45D7F2703BAA}" dt="2021-01-13T21:40:26.703" v="1290"/>
        <pc:sldMkLst>
          <pc:docMk/>
          <pc:sldMk cId="4037369018" sldId="447"/>
        </pc:sldMkLst>
        <pc:spChg chg="mod">
          <ac:chgData name="Scott O'Hara" userId="4af207364510c311" providerId="LiveId" clId="{351D3AAC-CDCC-4295-98B4-45D7F2703BAA}" dt="2021-01-13T21:40:11.989" v="1287" actId="20577"/>
          <ac:spMkLst>
            <pc:docMk/>
            <pc:sldMk cId="4037369018" sldId="447"/>
            <ac:spMk id="3" creationId="{CB53D919-221E-4D00-B650-AD2BE7B29895}"/>
          </ac:spMkLst>
        </pc:spChg>
        <pc:spChg chg="del">
          <ac:chgData name="Scott O'Hara" userId="4af207364510c311" providerId="LiveId" clId="{351D3AAC-CDCC-4295-98B4-45D7F2703BAA}" dt="2021-01-13T21:40:17.393" v="1288" actId="478"/>
          <ac:spMkLst>
            <pc:docMk/>
            <pc:sldMk cId="4037369018" sldId="447"/>
            <ac:spMk id="4" creationId="{4B1C1954-D27A-42D4-94ED-478A544C8F59}"/>
          </ac:spMkLst>
        </pc:spChg>
      </pc:sldChg>
    </pc:docChg>
  </pc:docChgLst>
  <pc:docChgLst>
    <pc:chgData name="Scott O'Hara" userId="4af207364510c311" providerId="LiveId" clId="{F23C8D19-0D7E-4E86-A7AB-61E322D73EEF}"/>
    <pc:docChg chg="undo redo custSel addSld delSld modSld sldOrd">
      <pc:chgData name="Scott O'Hara" userId="4af207364510c311" providerId="LiveId" clId="{F23C8D19-0D7E-4E86-A7AB-61E322D73EEF}" dt="2020-12-16T23:55:23.339" v="1207" actId="1076"/>
      <pc:docMkLst>
        <pc:docMk/>
      </pc:docMkLst>
      <pc:sldChg chg="addSp modSp add mod">
        <pc:chgData name="Scott O'Hara" userId="4af207364510c311" providerId="LiveId" clId="{F23C8D19-0D7E-4E86-A7AB-61E322D73EEF}" dt="2020-12-16T22:09:54.890" v="505"/>
        <pc:sldMkLst>
          <pc:docMk/>
          <pc:sldMk cId="1648470622" sldId="337"/>
        </pc:sldMkLst>
        <pc:spChg chg="mod">
          <ac:chgData name="Scott O'Hara" userId="4af207364510c311" providerId="LiveId" clId="{F23C8D19-0D7E-4E86-A7AB-61E322D73EEF}" dt="2020-12-16T21:51:03.332" v="238" actId="20577"/>
          <ac:spMkLst>
            <pc:docMk/>
            <pc:sldMk cId="1648470622" sldId="337"/>
            <ac:spMk id="2" creationId="{E434F65A-AF18-4CE6-845A-DA5FA3A2EAC4}"/>
          </ac:spMkLst>
        </pc:spChg>
        <pc:spChg chg="add mod">
          <ac:chgData name="Scott O'Hara" userId="4af207364510c311" providerId="LiveId" clId="{F23C8D19-0D7E-4E86-A7AB-61E322D73EEF}" dt="2020-12-16T22:09:54.890" v="505"/>
          <ac:spMkLst>
            <pc:docMk/>
            <pc:sldMk cId="1648470622" sldId="337"/>
            <ac:spMk id="4" creationId="{3E5A8F01-35DE-40D1-BB61-52C38A7093BE}"/>
          </ac:spMkLst>
        </pc:spChg>
      </pc:sldChg>
      <pc:sldChg chg="addSp modSp add mod">
        <pc:chgData name="Scott O'Hara" userId="4af207364510c311" providerId="LiveId" clId="{F23C8D19-0D7E-4E86-A7AB-61E322D73EEF}" dt="2020-12-16T22:10:03.961" v="507"/>
        <pc:sldMkLst>
          <pc:docMk/>
          <pc:sldMk cId="656961302" sldId="359"/>
        </pc:sldMkLst>
        <pc:spChg chg="mod">
          <ac:chgData name="Scott O'Hara" userId="4af207364510c311" providerId="LiveId" clId="{F23C8D19-0D7E-4E86-A7AB-61E322D73EEF}" dt="2020-12-16T21:51:53.938" v="248" actId="20577"/>
          <ac:spMkLst>
            <pc:docMk/>
            <pc:sldMk cId="656961302" sldId="359"/>
            <ac:spMk id="2" creationId="{E434F65A-AF18-4CE6-845A-DA5FA3A2EAC4}"/>
          </ac:spMkLst>
        </pc:spChg>
        <pc:spChg chg="add mod">
          <ac:chgData name="Scott O'Hara" userId="4af207364510c311" providerId="LiveId" clId="{F23C8D19-0D7E-4E86-A7AB-61E322D73EEF}" dt="2020-12-16T22:10:03.961" v="507"/>
          <ac:spMkLst>
            <pc:docMk/>
            <pc:sldMk cId="656961302" sldId="359"/>
            <ac:spMk id="4" creationId="{6B2094B5-378D-49FD-8B11-C221BE9455C2}"/>
          </ac:spMkLst>
        </pc:spChg>
      </pc:sldChg>
      <pc:sldChg chg="addSp modSp add mod">
        <pc:chgData name="Scott O'Hara" userId="4af207364510c311" providerId="LiveId" clId="{F23C8D19-0D7E-4E86-A7AB-61E322D73EEF}" dt="2020-12-16T22:10:00.197" v="506"/>
        <pc:sldMkLst>
          <pc:docMk/>
          <pc:sldMk cId="1954250731" sldId="360"/>
        </pc:sldMkLst>
        <pc:spChg chg="mod">
          <ac:chgData name="Scott O'Hara" userId="4af207364510c311" providerId="LiveId" clId="{F23C8D19-0D7E-4E86-A7AB-61E322D73EEF}" dt="2020-12-16T21:51:30.845" v="245" actId="14100"/>
          <ac:spMkLst>
            <pc:docMk/>
            <pc:sldMk cId="1954250731" sldId="360"/>
            <ac:spMk id="2" creationId="{E434F65A-AF18-4CE6-845A-DA5FA3A2EAC4}"/>
          </ac:spMkLst>
        </pc:spChg>
        <pc:spChg chg="add mod">
          <ac:chgData name="Scott O'Hara" userId="4af207364510c311" providerId="LiveId" clId="{F23C8D19-0D7E-4E86-A7AB-61E322D73EEF}" dt="2020-12-16T22:10:00.197" v="506"/>
          <ac:spMkLst>
            <pc:docMk/>
            <pc:sldMk cId="1954250731" sldId="360"/>
            <ac:spMk id="4" creationId="{3EC7BD83-5D08-4B39-A299-B0A78AD331CC}"/>
          </ac:spMkLst>
        </pc:spChg>
      </pc:sldChg>
      <pc:sldChg chg="addSp modSp add">
        <pc:chgData name="Scott O'Hara" userId="4af207364510c311" providerId="LiveId" clId="{F23C8D19-0D7E-4E86-A7AB-61E322D73EEF}" dt="2020-12-16T22:10:22.022" v="508"/>
        <pc:sldMkLst>
          <pc:docMk/>
          <pc:sldMk cId="357326117" sldId="361"/>
        </pc:sldMkLst>
        <pc:spChg chg="add mod">
          <ac:chgData name="Scott O'Hara" userId="4af207364510c311" providerId="LiveId" clId="{F23C8D19-0D7E-4E86-A7AB-61E322D73EEF}" dt="2020-12-16T22:10:22.022" v="508"/>
          <ac:spMkLst>
            <pc:docMk/>
            <pc:sldMk cId="357326117" sldId="361"/>
            <ac:spMk id="4" creationId="{D9BFF957-6B96-4026-9FD8-05B4FCD3BE0B}"/>
          </ac:spMkLst>
        </pc:spChg>
      </pc:sldChg>
      <pc:sldChg chg="addSp modSp add mod">
        <pc:chgData name="Scott O'Hara" userId="4af207364510c311" providerId="LiveId" clId="{F23C8D19-0D7E-4E86-A7AB-61E322D73EEF}" dt="2020-12-16T22:27:14.505" v="628" actId="1076"/>
        <pc:sldMkLst>
          <pc:docMk/>
          <pc:sldMk cId="3340281398" sldId="362"/>
        </pc:sldMkLst>
        <pc:spChg chg="add mod">
          <ac:chgData name="Scott O'Hara" userId="4af207364510c311" providerId="LiveId" clId="{F23C8D19-0D7E-4E86-A7AB-61E322D73EEF}" dt="2020-12-16T22:27:14.505" v="628" actId="1076"/>
          <ac:spMkLst>
            <pc:docMk/>
            <pc:sldMk cId="3340281398" sldId="362"/>
            <ac:spMk id="5" creationId="{DD606334-F96A-4ACE-B864-1EC9F5A06A4A}"/>
          </ac:spMkLst>
        </pc:spChg>
        <pc:picChg chg="mod">
          <ac:chgData name="Scott O'Hara" userId="4af207364510c311" providerId="LiveId" clId="{F23C8D19-0D7E-4E86-A7AB-61E322D73EEF}" dt="2020-12-16T22:26:58.251" v="625" actId="1076"/>
          <ac:picMkLst>
            <pc:docMk/>
            <pc:sldMk cId="3340281398" sldId="362"/>
            <ac:picMk id="4" creationId="{35ADE2AF-53DA-4F9F-8319-CFB98D401A8E}"/>
          </ac:picMkLst>
        </pc:picChg>
      </pc:sldChg>
      <pc:sldChg chg="addSp delSp modSp mod ord">
        <pc:chgData name="Scott O'Hara" userId="4af207364510c311" providerId="LiveId" clId="{F23C8D19-0D7E-4E86-A7AB-61E322D73EEF}" dt="2020-12-16T22:05:10.366" v="342" actId="1076"/>
        <pc:sldMkLst>
          <pc:docMk/>
          <pc:sldMk cId="3601893156" sldId="386"/>
        </pc:sldMkLst>
        <pc:spChg chg="mod">
          <ac:chgData name="Scott O'Hara" userId="4af207364510c311" providerId="LiveId" clId="{F23C8D19-0D7E-4E86-A7AB-61E322D73EEF}" dt="2020-12-16T21:39:45.994" v="158" actId="1076"/>
          <ac:spMkLst>
            <pc:docMk/>
            <pc:sldMk cId="3601893156" sldId="386"/>
            <ac:spMk id="2" creationId="{E434F65A-AF18-4CE6-845A-DA5FA3A2EAC4}"/>
          </ac:spMkLst>
        </pc:spChg>
        <pc:spChg chg="mod">
          <ac:chgData name="Scott O'Hara" userId="4af207364510c311" providerId="LiveId" clId="{F23C8D19-0D7E-4E86-A7AB-61E322D73EEF}" dt="2020-12-16T22:00:29.791" v="250" actId="20577"/>
          <ac:spMkLst>
            <pc:docMk/>
            <pc:sldMk cId="3601893156" sldId="386"/>
            <ac:spMk id="3" creationId="{CB53D919-221E-4D00-B650-AD2BE7B29895}"/>
          </ac:spMkLst>
        </pc:spChg>
        <pc:spChg chg="add del mod">
          <ac:chgData name="Scott O'Hara" userId="4af207364510c311" providerId="LiveId" clId="{F23C8D19-0D7E-4E86-A7AB-61E322D73EEF}" dt="2020-12-16T22:00:56.938" v="254" actId="478"/>
          <ac:spMkLst>
            <pc:docMk/>
            <pc:sldMk cId="3601893156" sldId="386"/>
            <ac:spMk id="5" creationId="{50B4CACD-8F0E-4D89-A047-6E241D8AB3DE}"/>
          </ac:spMkLst>
        </pc:spChg>
        <pc:spChg chg="add del">
          <ac:chgData name="Scott O'Hara" userId="4af207364510c311" providerId="LiveId" clId="{F23C8D19-0D7E-4E86-A7AB-61E322D73EEF}" dt="2020-12-16T22:01:28.891" v="256" actId="478"/>
          <ac:spMkLst>
            <pc:docMk/>
            <pc:sldMk cId="3601893156" sldId="386"/>
            <ac:spMk id="7" creationId="{A59F53E0-CF67-44A3-A265-20678AB534B2}"/>
          </ac:spMkLst>
        </pc:spChg>
        <pc:spChg chg="add mod">
          <ac:chgData name="Scott O'Hara" userId="4af207364510c311" providerId="LiveId" clId="{F23C8D19-0D7E-4E86-A7AB-61E322D73EEF}" dt="2020-12-16T22:05:10.366" v="342" actId="1076"/>
          <ac:spMkLst>
            <pc:docMk/>
            <pc:sldMk cId="3601893156" sldId="386"/>
            <ac:spMk id="9" creationId="{4CEA5470-2BD1-4912-A69F-C90BC03CCEEA}"/>
          </ac:spMkLst>
        </pc:spChg>
      </pc:sldChg>
      <pc:sldChg chg="del">
        <pc:chgData name="Scott O'Hara" userId="4af207364510c311" providerId="LiveId" clId="{F23C8D19-0D7E-4E86-A7AB-61E322D73EEF}" dt="2020-12-16T21:38:06.469" v="126" actId="47"/>
        <pc:sldMkLst>
          <pc:docMk/>
          <pc:sldMk cId="4073200029" sldId="389"/>
        </pc:sldMkLst>
      </pc:sldChg>
      <pc:sldChg chg="del">
        <pc:chgData name="Scott O'Hara" userId="4af207364510c311" providerId="LiveId" clId="{F23C8D19-0D7E-4E86-A7AB-61E322D73EEF}" dt="2020-12-16T21:38:07.882" v="127" actId="47"/>
        <pc:sldMkLst>
          <pc:docMk/>
          <pc:sldMk cId="520840036" sldId="390"/>
        </pc:sldMkLst>
      </pc:sldChg>
      <pc:sldChg chg="addSp delSp modSp mod">
        <pc:chgData name="Scott O'Hara" userId="4af207364510c311" providerId="LiveId" clId="{F23C8D19-0D7E-4E86-A7AB-61E322D73EEF}" dt="2020-12-16T22:05:31.649" v="344"/>
        <pc:sldMkLst>
          <pc:docMk/>
          <pc:sldMk cId="3736757297" sldId="391"/>
        </pc:sldMkLst>
        <pc:spChg chg="mod">
          <ac:chgData name="Scott O'Hara" userId="4af207364510c311" providerId="LiveId" clId="{F23C8D19-0D7E-4E86-A7AB-61E322D73EEF}" dt="2020-12-16T21:36:33.596" v="103" actId="20577"/>
          <ac:spMkLst>
            <pc:docMk/>
            <pc:sldMk cId="3736757297" sldId="391"/>
            <ac:spMk id="2" creationId="{E434F65A-AF18-4CE6-845A-DA5FA3A2EAC4}"/>
          </ac:spMkLst>
        </pc:spChg>
        <pc:spChg chg="mod">
          <ac:chgData name="Scott O'Hara" userId="4af207364510c311" providerId="LiveId" clId="{F23C8D19-0D7E-4E86-A7AB-61E322D73EEF}" dt="2020-12-16T21:38:03.275" v="125" actId="1076"/>
          <ac:spMkLst>
            <pc:docMk/>
            <pc:sldMk cId="3736757297" sldId="391"/>
            <ac:spMk id="3" creationId="{CB53D919-221E-4D00-B650-AD2BE7B29895}"/>
          </ac:spMkLst>
        </pc:spChg>
        <pc:spChg chg="add del mod">
          <ac:chgData name="Scott O'Hara" userId="4af207364510c311" providerId="LiveId" clId="{F23C8D19-0D7E-4E86-A7AB-61E322D73EEF}" dt="2020-12-16T22:05:31.649" v="344"/>
          <ac:spMkLst>
            <pc:docMk/>
            <pc:sldMk cId="3736757297" sldId="391"/>
            <ac:spMk id="4" creationId="{97EF4D4C-9AD3-49C1-94EE-A868EF110A96}"/>
          </ac:spMkLst>
        </pc:spChg>
      </pc:sldChg>
      <pc:sldChg chg="del">
        <pc:chgData name="Scott O'Hara" userId="4af207364510c311" providerId="LiveId" clId="{F23C8D19-0D7E-4E86-A7AB-61E322D73EEF}" dt="2020-12-16T21:14:21.763" v="2" actId="47"/>
        <pc:sldMkLst>
          <pc:docMk/>
          <pc:sldMk cId="2157777667" sldId="392"/>
        </pc:sldMkLst>
      </pc:sldChg>
      <pc:sldChg chg="del">
        <pc:chgData name="Scott O'Hara" userId="4af207364510c311" providerId="LiveId" clId="{F23C8D19-0D7E-4E86-A7AB-61E322D73EEF}" dt="2020-12-16T21:14:24.573" v="3" actId="47"/>
        <pc:sldMkLst>
          <pc:docMk/>
          <pc:sldMk cId="1986231489" sldId="393"/>
        </pc:sldMkLst>
      </pc:sldChg>
      <pc:sldChg chg="del">
        <pc:chgData name="Scott O'Hara" userId="4af207364510c311" providerId="LiveId" clId="{F23C8D19-0D7E-4E86-A7AB-61E322D73EEF}" dt="2020-12-16T21:14:26.767" v="4" actId="47"/>
        <pc:sldMkLst>
          <pc:docMk/>
          <pc:sldMk cId="194830737" sldId="394"/>
        </pc:sldMkLst>
      </pc:sldChg>
      <pc:sldChg chg="add del">
        <pc:chgData name="Scott O'Hara" userId="4af207364510c311" providerId="LiveId" clId="{F23C8D19-0D7E-4E86-A7AB-61E322D73EEF}" dt="2020-12-16T23:19:39.716" v="980" actId="47"/>
        <pc:sldMkLst>
          <pc:docMk/>
          <pc:sldMk cId="1941812920" sldId="395"/>
        </pc:sldMkLst>
      </pc:sldChg>
      <pc:sldChg chg="add del">
        <pc:chgData name="Scott O'Hara" userId="4af207364510c311" providerId="LiveId" clId="{F23C8D19-0D7E-4E86-A7AB-61E322D73EEF}" dt="2020-12-16T23:19:39.716" v="980" actId="47"/>
        <pc:sldMkLst>
          <pc:docMk/>
          <pc:sldMk cId="2946959709" sldId="396"/>
        </pc:sldMkLst>
      </pc:sldChg>
      <pc:sldChg chg="add del">
        <pc:chgData name="Scott O'Hara" userId="4af207364510c311" providerId="LiveId" clId="{F23C8D19-0D7E-4E86-A7AB-61E322D73EEF}" dt="2020-12-16T23:19:39.716" v="980" actId="47"/>
        <pc:sldMkLst>
          <pc:docMk/>
          <pc:sldMk cId="3630338804" sldId="397"/>
        </pc:sldMkLst>
      </pc:sldChg>
      <pc:sldChg chg="add del">
        <pc:chgData name="Scott O'Hara" userId="4af207364510c311" providerId="LiveId" clId="{F23C8D19-0D7E-4E86-A7AB-61E322D73EEF}" dt="2020-12-16T23:19:39.716" v="980" actId="47"/>
        <pc:sldMkLst>
          <pc:docMk/>
          <pc:sldMk cId="2504754077" sldId="398"/>
        </pc:sldMkLst>
      </pc:sldChg>
      <pc:sldChg chg="add del">
        <pc:chgData name="Scott O'Hara" userId="4af207364510c311" providerId="LiveId" clId="{F23C8D19-0D7E-4E86-A7AB-61E322D73EEF}" dt="2020-12-16T23:19:39.716" v="980" actId="47"/>
        <pc:sldMkLst>
          <pc:docMk/>
          <pc:sldMk cId="954695491" sldId="399"/>
        </pc:sldMkLst>
      </pc:sldChg>
      <pc:sldChg chg="add del">
        <pc:chgData name="Scott O'Hara" userId="4af207364510c311" providerId="LiveId" clId="{F23C8D19-0D7E-4E86-A7AB-61E322D73EEF}" dt="2020-12-16T23:19:39.716" v="980" actId="47"/>
        <pc:sldMkLst>
          <pc:docMk/>
          <pc:sldMk cId="51280953" sldId="400"/>
        </pc:sldMkLst>
      </pc:sldChg>
      <pc:sldChg chg="add del">
        <pc:chgData name="Scott O'Hara" userId="4af207364510c311" providerId="LiveId" clId="{F23C8D19-0D7E-4E86-A7AB-61E322D73EEF}" dt="2020-12-16T23:19:39.716" v="980" actId="47"/>
        <pc:sldMkLst>
          <pc:docMk/>
          <pc:sldMk cId="2570860960" sldId="401"/>
        </pc:sldMkLst>
      </pc:sldChg>
      <pc:sldChg chg="add del">
        <pc:chgData name="Scott O'Hara" userId="4af207364510c311" providerId="LiveId" clId="{F23C8D19-0D7E-4E86-A7AB-61E322D73EEF}" dt="2020-12-16T23:19:39.716" v="980" actId="47"/>
        <pc:sldMkLst>
          <pc:docMk/>
          <pc:sldMk cId="3933689122" sldId="402"/>
        </pc:sldMkLst>
      </pc:sldChg>
      <pc:sldChg chg="add del">
        <pc:chgData name="Scott O'Hara" userId="4af207364510c311" providerId="LiveId" clId="{F23C8D19-0D7E-4E86-A7AB-61E322D73EEF}" dt="2020-12-16T23:19:39.716" v="980" actId="47"/>
        <pc:sldMkLst>
          <pc:docMk/>
          <pc:sldMk cId="597675576" sldId="403"/>
        </pc:sldMkLst>
      </pc:sldChg>
      <pc:sldChg chg="add del">
        <pc:chgData name="Scott O'Hara" userId="4af207364510c311" providerId="LiveId" clId="{F23C8D19-0D7E-4E86-A7AB-61E322D73EEF}" dt="2020-12-16T23:19:39.716" v="980" actId="47"/>
        <pc:sldMkLst>
          <pc:docMk/>
          <pc:sldMk cId="2569703989" sldId="404"/>
        </pc:sldMkLst>
      </pc:sldChg>
      <pc:sldChg chg="add del">
        <pc:chgData name="Scott O'Hara" userId="4af207364510c311" providerId="LiveId" clId="{F23C8D19-0D7E-4E86-A7AB-61E322D73EEF}" dt="2020-12-16T23:19:39.716" v="980" actId="47"/>
        <pc:sldMkLst>
          <pc:docMk/>
          <pc:sldMk cId="2098436096" sldId="405"/>
        </pc:sldMkLst>
      </pc:sldChg>
      <pc:sldChg chg="add del">
        <pc:chgData name="Scott O'Hara" userId="4af207364510c311" providerId="LiveId" clId="{F23C8D19-0D7E-4E86-A7AB-61E322D73EEF}" dt="2020-12-16T23:19:39.716" v="980" actId="47"/>
        <pc:sldMkLst>
          <pc:docMk/>
          <pc:sldMk cId="2878176805" sldId="406"/>
        </pc:sldMkLst>
      </pc:sldChg>
      <pc:sldChg chg="add del">
        <pc:chgData name="Scott O'Hara" userId="4af207364510c311" providerId="LiveId" clId="{F23C8D19-0D7E-4E86-A7AB-61E322D73EEF}" dt="2020-12-16T23:19:39.716" v="980" actId="47"/>
        <pc:sldMkLst>
          <pc:docMk/>
          <pc:sldMk cId="3131445813" sldId="407"/>
        </pc:sldMkLst>
      </pc:sldChg>
      <pc:sldChg chg="add del ord">
        <pc:chgData name="Scott O'Hara" userId="4af207364510c311" providerId="LiveId" clId="{F23C8D19-0D7E-4E86-A7AB-61E322D73EEF}" dt="2020-12-16T23:20:00.829" v="983" actId="47"/>
        <pc:sldMkLst>
          <pc:docMk/>
          <pc:sldMk cId="508108702" sldId="408"/>
        </pc:sldMkLst>
      </pc:sldChg>
      <pc:sldChg chg="add del">
        <pc:chgData name="Scott O'Hara" userId="4af207364510c311" providerId="LiveId" clId="{F23C8D19-0D7E-4E86-A7AB-61E322D73EEF}" dt="2020-12-16T23:19:39.716" v="980" actId="47"/>
        <pc:sldMkLst>
          <pc:docMk/>
          <pc:sldMk cId="1084702523" sldId="409"/>
        </pc:sldMkLst>
      </pc:sldChg>
      <pc:sldChg chg="addSp delSp add del setBg delDesignElem">
        <pc:chgData name="Scott O'Hara" userId="4af207364510c311" providerId="LiveId" clId="{F23C8D19-0D7E-4E86-A7AB-61E322D73EEF}" dt="2020-12-16T21:19:10.908" v="45"/>
        <pc:sldMkLst>
          <pc:docMk/>
          <pc:sldMk cId="2259391748" sldId="410"/>
        </pc:sldMkLst>
        <pc:spChg chg="add del">
          <ac:chgData name="Scott O'Hara" userId="4af207364510c311" providerId="LiveId" clId="{F23C8D19-0D7E-4E86-A7AB-61E322D73EEF}" dt="2020-12-16T21:19:10.908" v="45"/>
          <ac:spMkLst>
            <pc:docMk/>
            <pc:sldMk cId="2259391748" sldId="410"/>
            <ac:spMk id="15" creationId="{7E134C76-7FB4-4BB7-9322-DD8A4B179ACD}"/>
          </ac:spMkLst>
        </pc:spChg>
        <pc:spChg chg="add del">
          <ac:chgData name="Scott O'Hara" userId="4af207364510c311" providerId="LiveId" clId="{F23C8D19-0D7E-4E86-A7AB-61E322D73EEF}" dt="2020-12-16T21:19:10.908" v="45"/>
          <ac:spMkLst>
            <pc:docMk/>
            <pc:sldMk cId="2259391748" sldId="410"/>
            <ac:spMk id="17" creationId="{C0C57804-4F33-4D85-AA3E-DA0F214BBD91}"/>
          </ac:spMkLst>
        </pc:spChg>
      </pc:sldChg>
      <pc:sldChg chg="add">
        <pc:chgData name="Scott O'Hara" userId="4af207364510c311" providerId="LiveId" clId="{F23C8D19-0D7E-4E86-A7AB-61E322D73EEF}" dt="2020-12-16T21:19:11.216" v="46"/>
        <pc:sldMkLst>
          <pc:docMk/>
          <pc:sldMk cId="2346409377" sldId="410"/>
        </pc:sldMkLst>
      </pc:sldChg>
      <pc:sldChg chg="modSp add del mod">
        <pc:chgData name="Scott O'Hara" userId="4af207364510c311" providerId="LiveId" clId="{F23C8D19-0D7E-4E86-A7AB-61E322D73EEF}" dt="2020-12-16T22:24:38.583" v="568" actId="2696"/>
        <pc:sldMkLst>
          <pc:docMk/>
          <pc:sldMk cId="4216209763" sldId="411"/>
        </pc:sldMkLst>
        <pc:spChg chg="mod">
          <ac:chgData name="Scott O'Hara" userId="4af207364510c311" providerId="LiveId" clId="{F23C8D19-0D7E-4E86-A7AB-61E322D73EEF}" dt="2020-12-16T22:11:13.149" v="547" actId="20577"/>
          <ac:spMkLst>
            <pc:docMk/>
            <pc:sldMk cId="4216209763" sldId="411"/>
            <ac:spMk id="2" creationId="{E434F65A-AF18-4CE6-845A-DA5FA3A2EAC4}"/>
          </ac:spMkLst>
        </pc:spChg>
      </pc:sldChg>
      <pc:sldChg chg="addSp delSp modSp add mod">
        <pc:chgData name="Scott O'Hara" userId="4af207364510c311" providerId="LiveId" clId="{F23C8D19-0D7E-4E86-A7AB-61E322D73EEF}" dt="2020-12-16T22:09:48.013" v="504" actId="21"/>
        <pc:sldMkLst>
          <pc:docMk/>
          <pc:sldMk cId="2027896930" sldId="412"/>
        </pc:sldMkLst>
        <pc:spChg chg="mod">
          <ac:chgData name="Scott O'Hara" userId="4af207364510c311" providerId="LiveId" clId="{F23C8D19-0D7E-4E86-A7AB-61E322D73EEF}" dt="2020-12-16T22:05:42.491" v="346" actId="1076"/>
          <ac:spMkLst>
            <pc:docMk/>
            <pc:sldMk cId="2027896930" sldId="412"/>
            <ac:spMk id="3" creationId="{CB53D919-221E-4D00-B650-AD2BE7B29895}"/>
          </ac:spMkLst>
        </pc:spChg>
        <pc:spChg chg="add del mod">
          <ac:chgData name="Scott O'Hara" userId="4af207364510c311" providerId="LiveId" clId="{F23C8D19-0D7E-4E86-A7AB-61E322D73EEF}" dt="2020-12-16T22:09:48.013" v="504" actId="21"/>
          <ac:spMkLst>
            <pc:docMk/>
            <pc:sldMk cId="2027896930" sldId="412"/>
            <ac:spMk id="5" creationId="{03C64B04-4710-4577-9198-AD0E77517A78}"/>
          </ac:spMkLst>
        </pc:spChg>
        <pc:picChg chg="mod">
          <ac:chgData name="Scott O'Hara" userId="4af207364510c311" providerId="LiveId" clId="{F23C8D19-0D7E-4E86-A7AB-61E322D73EEF}" dt="2020-12-16T21:42:02.040" v="161" actId="14826"/>
          <ac:picMkLst>
            <pc:docMk/>
            <pc:sldMk cId="2027896930" sldId="412"/>
            <ac:picMk id="4" creationId="{C63688F2-F1B8-49F1-BC78-3DA7762741D0}"/>
          </ac:picMkLst>
        </pc:picChg>
      </pc:sldChg>
      <pc:sldChg chg="add del">
        <pc:chgData name="Scott O'Hara" userId="4af207364510c311" providerId="LiveId" clId="{F23C8D19-0D7E-4E86-A7AB-61E322D73EEF}" dt="2020-12-16T21:38:30.362" v="129"/>
        <pc:sldMkLst>
          <pc:docMk/>
          <pc:sldMk cId="2538194454" sldId="412"/>
        </pc:sldMkLst>
      </pc:sldChg>
      <pc:sldChg chg="addSp delSp modSp add mod">
        <pc:chgData name="Scott O'Hara" userId="4af207364510c311" providerId="LiveId" clId="{F23C8D19-0D7E-4E86-A7AB-61E322D73EEF}" dt="2020-12-16T22:29:58.273" v="636" actId="1076"/>
        <pc:sldMkLst>
          <pc:docMk/>
          <pc:sldMk cId="163968456" sldId="413"/>
        </pc:sldMkLst>
        <pc:spChg chg="add del">
          <ac:chgData name="Scott O'Hara" userId="4af207364510c311" providerId="LiveId" clId="{F23C8D19-0D7E-4E86-A7AB-61E322D73EEF}" dt="2020-12-16T22:12:00.881" v="551" actId="478"/>
          <ac:spMkLst>
            <pc:docMk/>
            <pc:sldMk cId="163968456" sldId="413"/>
            <ac:spMk id="2" creationId="{E434F65A-AF18-4CE6-845A-DA5FA3A2EAC4}"/>
          </ac:spMkLst>
        </pc:spChg>
        <pc:spChg chg="mod">
          <ac:chgData name="Scott O'Hara" userId="4af207364510c311" providerId="LiveId" clId="{F23C8D19-0D7E-4E86-A7AB-61E322D73EEF}" dt="2020-12-16T22:29:58.273" v="636" actId="1076"/>
          <ac:spMkLst>
            <pc:docMk/>
            <pc:sldMk cId="163968456" sldId="413"/>
            <ac:spMk id="3" creationId="{CB53D919-221E-4D00-B650-AD2BE7B29895}"/>
          </ac:spMkLst>
        </pc:spChg>
        <pc:spChg chg="del mod">
          <ac:chgData name="Scott O'Hara" userId="4af207364510c311" providerId="LiveId" clId="{F23C8D19-0D7E-4E86-A7AB-61E322D73EEF}" dt="2020-12-16T22:26:15.077" v="623" actId="478"/>
          <ac:spMkLst>
            <pc:docMk/>
            <pc:sldMk cId="163968456" sldId="413"/>
            <ac:spMk id="4" creationId="{3E5A8F01-35DE-40D1-BB61-52C38A7093BE}"/>
          </ac:spMkLst>
        </pc:spChg>
        <pc:spChg chg="add del mod">
          <ac:chgData name="Scott O'Hara" userId="4af207364510c311" providerId="LiveId" clId="{F23C8D19-0D7E-4E86-A7AB-61E322D73EEF}" dt="2020-12-16T22:11:56.325" v="550" actId="478"/>
          <ac:spMkLst>
            <pc:docMk/>
            <pc:sldMk cId="163968456" sldId="413"/>
            <ac:spMk id="6" creationId="{B768B0EE-D9E7-41B6-B5D9-650E7FFC6426}"/>
          </ac:spMkLst>
        </pc:spChg>
        <pc:spChg chg="add del mod">
          <ac:chgData name="Scott O'Hara" userId="4af207364510c311" providerId="LiveId" clId="{F23C8D19-0D7E-4E86-A7AB-61E322D73EEF}" dt="2020-12-16T22:12:04.520" v="552" actId="478"/>
          <ac:spMkLst>
            <pc:docMk/>
            <pc:sldMk cId="163968456" sldId="413"/>
            <ac:spMk id="8" creationId="{BB68983C-51A5-4481-8BD3-859C45F324E6}"/>
          </ac:spMkLst>
        </pc:spChg>
        <pc:spChg chg="add mod">
          <ac:chgData name="Scott O'Hara" userId="4af207364510c311" providerId="LiveId" clId="{F23C8D19-0D7E-4E86-A7AB-61E322D73EEF}" dt="2020-12-16T22:12:05.959" v="553"/>
          <ac:spMkLst>
            <pc:docMk/>
            <pc:sldMk cId="163968456" sldId="413"/>
            <ac:spMk id="9" creationId="{D3D9E3EF-3585-4862-A7C8-7F74DB85CDAB}"/>
          </ac:spMkLst>
        </pc:spChg>
      </pc:sldChg>
      <pc:sldChg chg="addSp modSp add mod">
        <pc:chgData name="Scott O'Hara" userId="4af207364510c311" providerId="LiveId" clId="{F23C8D19-0D7E-4E86-A7AB-61E322D73EEF}" dt="2020-12-16T23:02:54.902" v="961"/>
        <pc:sldMkLst>
          <pc:docMk/>
          <pc:sldMk cId="1619316895" sldId="414"/>
        </pc:sldMkLst>
        <pc:spChg chg="mod">
          <ac:chgData name="Scott O'Hara" userId="4af207364510c311" providerId="LiveId" clId="{F23C8D19-0D7E-4E86-A7AB-61E322D73EEF}" dt="2020-12-16T22:33:52.390" v="672" actId="1076"/>
          <ac:spMkLst>
            <pc:docMk/>
            <pc:sldMk cId="1619316895" sldId="414"/>
            <ac:spMk id="2" creationId="{E434F65A-AF18-4CE6-845A-DA5FA3A2EAC4}"/>
          </ac:spMkLst>
        </pc:spChg>
        <pc:spChg chg="add mod">
          <ac:chgData name="Scott O'Hara" userId="4af207364510c311" providerId="LiveId" clId="{F23C8D19-0D7E-4E86-A7AB-61E322D73EEF}" dt="2020-12-16T23:02:54.902" v="961"/>
          <ac:spMkLst>
            <pc:docMk/>
            <pc:sldMk cId="1619316895" sldId="414"/>
            <ac:spMk id="5" creationId="{0261B027-9883-44F8-8E5E-F0DB804D380C}"/>
          </ac:spMkLst>
        </pc:spChg>
        <pc:picChg chg="mod">
          <ac:chgData name="Scott O'Hara" userId="4af207364510c311" providerId="LiveId" clId="{F23C8D19-0D7E-4E86-A7AB-61E322D73EEF}" dt="2020-12-16T22:32:22.894" v="640" actId="14826"/>
          <ac:picMkLst>
            <pc:docMk/>
            <pc:sldMk cId="1619316895" sldId="414"/>
            <ac:picMk id="4" creationId="{CFD4F236-9009-4DCB-B5E0-E97E222DBF5A}"/>
          </ac:picMkLst>
        </pc:picChg>
      </pc:sldChg>
      <pc:sldChg chg="modSp add mod">
        <pc:chgData name="Scott O'Hara" userId="4af207364510c311" providerId="LiveId" clId="{F23C8D19-0D7E-4E86-A7AB-61E322D73EEF}" dt="2020-12-16T22:37:18.467" v="772" actId="1076"/>
        <pc:sldMkLst>
          <pc:docMk/>
          <pc:sldMk cId="540276927" sldId="415"/>
        </pc:sldMkLst>
        <pc:spChg chg="mod">
          <ac:chgData name="Scott O'Hara" userId="4af207364510c311" providerId="LiveId" clId="{F23C8D19-0D7E-4E86-A7AB-61E322D73EEF}" dt="2020-12-16T22:37:18.467" v="772" actId="1076"/>
          <ac:spMkLst>
            <pc:docMk/>
            <pc:sldMk cId="540276927" sldId="415"/>
            <ac:spMk id="2" creationId="{E434F65A-AF18-4CE6-845A-DA5FA3A2EAC4}"/>
          </ac:spMkLst>
        </pc:spChg>
        <pc:picChg chg="mod">
          <ac:chgData name="Scott O'Hara" userId="4af207364510c311" providerId="LiveId" clId="{F23C8D19-0D7E-4E86-A7AB-61E322D73EEF}" dt="2020-12-16T22:37:12.892" v="771" actId="1076"/>
          <ac:picMkLst>
            <pc:docMk/>
            <pc:sldMk cId="540276927" sldId="415"/>
            <ac:picMk id="4" creationId="{CFD4F236-9009-4DCB-B5E0-E97E222DBF5A}"/>
          </ac:picMkLst>
        </pc:picChg>
      </pc:sldChg>
      <pc:sldChg chg="addSp modSp add mod ord">
        <pc:chgData name="Scott O'Hara" userId="4af207364510c311" providerId="LiveId" clId="{F23C8D19-0D7E-4E86-A7AB-61E322D73EEF}" dt="2020-12-16T23:03:07.071" v="963"/>
        <pc:sldMkLst>
          <pc:docMk/>
          <pc:sldMk cId="1855823354" sldId="416"/>
        </pc:sldMkLst>
        <pc:spChg chg="mod">
          <ac:chgData name="Scott O'Hara" userId="4af207364510c311" providerId="LiveId" clId="{F23C8D19-0D7E-4E86-A7AB-61E322D73EEF}" dt="2020-12-16T22:43:55.952" v="791" actId="20577"/>
          <ac:spMkLst>
            <pc:docMk/>
            <pc:sldMk cId="1855823354" sldId="416"/>
            <ac:spMk id="2" creationId="{E434F65A-AF18-4CE6-845A-DA5FA3A2EAC4}"/>
          </ac:spMkLst>
        </pc:spChg>
        <pc:spChg chg="add mod">
          <ac:chgData name="Scott O'Hara" userId="4af207364510c311" providerId="LiveId" clId="{F23C8D19-0D7E-4E86-A7AB-61E322D73EEF}" dt="2020-12-16T23:03:07.071" v="963"/>
          <ac:spMkLst>
            <pc:docMk/>
            <pc:sldMk cId="1855823354" sldId="416"/>
            <ac:spMk id="5" creationId="{E573ACE6-D6BF-42FE-A391-8DAFEDD92CCE}"/>
          </ac:spMkLst>
        </pc:spChg>
        <pc:picChg chg="mod">
          <ac:chgData name="Scott O'Hara" userId="4af207364510c311" providerId="LiveId" clId="{F23C8D19-0D7E-4E86-A7AB-61E322D73EEF}" dt="2020-12-16T23:03:04.499" v="962" actId="1076"/>
          <ac:picMkLst>
            <pc:docMk/>
            <pc:sldMk cId="1855823354" sldId="416"/>
            <ac:picMk id="4" creationId="{CFD4F236-9009-4DCB-B5E0-E97E222DBF5A}"/>
          </ac:picMkLst>
        </pc:picChg>
      </pc:sldChg>
      <pc:sldChg chg="modSp add mod">
        <pc:chgData name="Scott O'Hara" userId="4af207364510c311" providerId="LiveId" clId="{F23C8D19-0D7E-4E86-A7AB-61E322D73EEF}" dt="2020-12-16T22:49:26.448" v="865" actId="113"/>
        <pc:sldMkLst>
          <pc:docMk/>
          <pc:sldMk cId="918514409" sldId="417"/>
        </pc:sldMkLst>
        <pc:spChg chg="mod">
          <ac:chgData name="Scott O'Hara" userId="4af207364510c311" providerId="LiveId" clId="{F23C8D19-0D7E-4E86-A7AB-61E322D73EEF}" dt="2020-12-16T22:49:26.448" v="865" actId="113"/>
          <ac:spMkLst>
            <pc:docMk/>
            <pc:sldMk cId="918514409" sldId="417"/>
            <ac:spMk id="2" creationId="{E434F65A-AF18-4CE6-845A-DA5FA3A2EAC4}"/>
          </ac:spMkLst>
        </pc:spChg>
        <pc:picChg chg="mod">
          <ac:chgData name="Scott O'Hara" userId="4af207364510c311" providerId="LiveId" clId="{F23C8D19-0D7E-4E86-A7AB-61E322D73EEF}" dt="2020-12-16T22:48:49.386" v="864" actId="1076"/>
          <ac:picMkLst>
            <pc:docMk/>
            <pc:sldMk cId="918514409" sldId="417"/>
            <ac:picMk id="4" creationId="{CFD4F236-9009-4DCB-B5E0-E97E222DBF5A}"/>
          </ac:picMkLst>
        </pc:picChg>
      </pc:sldChg>
      <pc:sldChg chg="add del">
        <pc:chgData name="Scott O'Hara" userId="4af207364510c311" providerId="LiveId" clId="{F23C8D19-0D7E-4E86-A7AB-61E322D73EEF}" dt="2020-12-16T22:49:45.104" v="867" actId="2696"/>
        <pc:sldMkLst>
          <pc:docMk/>
          <pc:sldMk cId="1791842593" sldId="418"/>
        </pc:sldMkLst>
      </pc:sldChg>
      <pc:sldChg chg="modSp add mod">
        <pc:chgData name="Scott O'Hara" userId="4af207364510c311" providerId="LiveId" clId="{F23C8D19-0D7E-4E86-A7AB-61E322D73EEF}" dt="2020-12-16T22:53:38.431" v="910" actId="1076"/>
        <pc:sldMkLst>
          <pc:docMk/>
          <pc:sldMk cId="1931515367" sldId="418"/>
        </pc:sldMkLst>
        <pc:spChg chg="mod">
          <ac:chgData name="Scott O'Hara" userId="4af207364510c311" providerId="LiveId" clId="{F23C8D19-0D7E-4E86-A7AB-61E322D73EEF}" dt="2020-12-16T22:50:31.679" v="906" actId="14100"/>
          <ac:spMkLst>
            <pc:docMk/>
            <pc:sldMk cId="1931515367" sldId="418"/>
            <ac:spMk id="2" creationId="{E434F65A-AF18-4CE6-845A-DA5FA3A2EAC4}"/>
          </ac:spMkLst>
        </pc:spChg>
        <pc:picChg chg="mod">
          <ac:chgData name="Scott O'Hara" userId="4af207364510c311" providerId="LiveId" clId="{F23C8D19-0D7E-4E86-A7AB-61E322D73EEF}" dt="2020-12-16T22:53:38.431" v="910" actId="1076"/>
          <ac:picMkLst>
            <pc:docMk/>
            <pc:sldMk cId="1931515367" sldId="418"/>
            <ac:picMk id="4" creationId="{CFD4F236-9009-4DCB-B5E0-E97E222DBF5A}"/>
          </ac:picMkLst>
        </pc:picChg>
      </pc:sldChg>
      <pc:sldChg chg="modSp add mod">
        <pc:chgData name="Scott O'Hara" userId="4af207364510c311" providerId="LiveId" clId="{F23C8D19-0D7E-4E86-A7AB-61E322D73EEF}" dt="2020-12-16T22:59:07.553" v="952" actId="14100"/>
        <pc:sldMkLst>
          <pc:docMk/>
          <pc:sldMk cId="624513153" sldId="419"/>
        </pc:sldMkLst>
        <pc:spChg chg="mod">
          <ac:chgData name="Scott O'Hara" userId="4af207364510c311" providerId="LiveId" clId="{F23C8D19-0D7E-4E86-A7AB-61E322D73EEF}" dt="2020-12-16T22:56:12.758" v="945" actId="1076"/>
          <ac:spMkLst>
            <pc:docMk/>
            <pc:sldMk cId="624513153" sldId="419"/>
            <ac:spMk id="2" creationId="{E434F65A-AF18-4CE6-845A-DA5FA3A2EAC4}"/>
          </ac:spMkLst>
        </pc:spChg>
        <pc:picChg chg="mod">
          <ac:chgData name="Scott O'Hara" userId="4af207364510c311" providerId="LiveId" clId="{F23C8D19-0D7E-4E86-A7AB-61E322D73EEF}" dt="2020-12-16T22:59:07.553" v="952" actId="14100"/>
          <ac:picMkLst>
            <pc:docMk/>
            <pc:sldMk cId="624513153" sldId="419"/>
            <ac:picMk id="4" creationId="{CFD4F236-9009-4DCB-B5E0-E97E222DBF5A}"/>
          </ac:picMkLst>
        </pc:picChg>
      </pc:sldChg>
      <pc:sldChg chg="addSp modSp add mod">
        <pc:chgData name="Scott O'Hara" userId="4af207364510c311" providerId="LiveId" clId="{F23C8D19-0D7E-4E86-A7AB-61E322D73EEF}" dt="2020-12-16T23:03:37.266" v="964"/>
        <pc:sldMkLst>
          <pc:docMk/>
          <pc:sldMk cId="895324498" sldId="420"/>
        </pc:sldMkLst>
        <pc:spChg chg="mod">
          <ac:chgData name="Scott O'Hara" userId="4af207364510c311" providerId="LiveId" clId="{F23C8D19-0D7E-4E86-A7AB-61E322D73EEF}" dt="2020-12-16T23:02:08.350" v="957" actId="1076"/>
          <ac:spMkLst>
            <pc:docMk/>
            <pc:sldMk cId="895324498" sldId="420"/>
            <ac:spMk id="2" creationId="{E434F65A-AF18-4CE6-845A-DA5FA3A2EAC4}"/>
          </ac:spMkLst>
        </pc:spChg>
        <pc:spChg chg="add mod">
          <ac:chgData name="Scott O'Hara" userId="4af207364510c311" providerId="LiveId" clId="{F23C8D19-0D7E-4E86-A7AB-61E322D73EEF}" dt="2020-12-16T23:03:37.266" v="964"/>
          <ac:spMkLst>
            <pc:docMk/>
            <pc:sldMk cId="895324498" sldId="420"/>
            <ac:spMk id="5" creationId="{C5BEEF96-719B-48A2-8A48-1F3FC08B0D11}"/>
          </ac:spMkLst>
        </pc:spChg>
        <pc:picChg chg="mod">
          <ac:chgData name="Scott O'Hara" userId="4af207364510c311" providerId="LiveId" clId="{F23C8D19-0D7E-4E86-A7AB-61E322D73EEF}" dt="2020-12-16T23:02:20.649" v="960" actId="1076"/>
          <ac:picMkLst>
            <pc:docMk/>
            <pc:sldMk cId="895324498" sldId="420"/>
            <ac:picMk id="4" creationId="{CFD4F236-9009-4DCB-B5E0-E97E222DBF5A}"/>
          </ac:picMkLst>
        </pc:picChg>
      </pc:sldChg>
      <pc:sldChg chg="addSp delSp modSp add del mod">
        <pc:chgData name="Scott O'Hara" userId="4af207364510c311" providerId="LiveId" clId="{F23C8D19-0D7E-4E86-A7AB-61E322D73EEF}" dt="2020-12-16T23:19:05.570" v="979" actId="2696"/>
        <pc:sldMkLst>
          <pc:docMk/>
          <pc:sldMk cId="1860681508" sldId="421"/>
        </pc:sldMkLst>
        <pc:spChg chg="add del mod">
          <ac:chgData name="Scott O'Hara" userId="4af207364510c311" providerId="LiveId" clId="{F23C8D19-0D7E-4E86-A7AB-61E322D73EEF}" dt="2020-12-16T23:07:08.761" v="969"/>
          <ac:spMkLst>
            <pc:docMk/>
            <pc:sldMk cId="1860681508" sldId="421"/>
            <ac:spMk id="6" creationId="{875CF54E-8681-4E20-8B33-1B3958F9A6B2}"/>
          </ac:spMkLst>
        </pc:spChg>
        <pc:picChg chg="del mod">
          <ac:chgData name="Scott O'Hara" userId="4af207364510c311" providerId="LiveId" clId="{F23C8D19-0D7E-4E86-A7AB-61E322D73EEF}" dt="2020-12-16T23:06:54.561" v="967" actId="478"/>
          <ac:picMkLst>
            <pc:docMk/>
            <pc:sldMk cId="1860681508" sldId="421"/>
            <ac:picMk id="4" creationId="{CFD4F236-9009-4DCB-B5E0-E97E222DBF5A}"/>
          </ac:picMkLst>
        </pc:picChg>
        <pc:picChg chg="add del mod">
          <ac:chgData name="Scott O'Hara" userId="4af207364510c311" providerId="LiveId" clId="{F23C8D19-0D7E-4E86-A7AB-61E322D73EEF}" dt="2020-12-16T23:13:25.279" v="973" actId="478"/>
          <ac:picMkLst>
            <pc:docMk/>
            <pc:sldMk cId="1860681508" sldId="421"/>
            <ac:picMk id="7" creationId="{F9E76BBF-910E-4B23-A2B5-B7DAB87C5771}"/>
          </ac:picMkLst>
        </pc:picChg>
        <pc:picChg chg="add mod">
          <ac:chgData name="Scott O'Hara" userId="4af207364510c311" providerId="LiveId" clId="{F23C8D19-0D7E-4E86-A7AB-61E322D73EEF}" dt="2020-12-16T23:16:01.514" v="978" actId="1076"/>
          <ac:picMkLst>
            <pc:docMk/>
            <pc:sldMk cId="1860681508" sldId="421"/>
            <ac:picMk id="9" creationId="{FC591E4D-A4CE-40C1-A1AD-048E9DE017F0}"/>
          </ac:picMkLst>
        </pc:picChg>
      </pc:sldChg>
      <pc:sldChg chg="add del">
        <pc:chgData name="Scott O'Hara" userId="4af207364510c311" providerId="LiveId" clId="{F23C8D19-0D7E-4E86-A7AB-61E322D73EEF}" dt="2020-12-16T23:21:43.726" v="985" actId="47"/>
        <pc:sldMkLst>
          <pc:docMk/>
          <pc:sldMk cId="3675806647" sldId="421"/>
        </pc:sldMkLst>
      </pc:sldChg>
      <pc:sldChg chg="addSp modSp add mod">
        <pc:chgData name="Scott O'Hara" userId="4af207364510c311" providerId="LiveId" clId="{F23C8D19-0D7E-4E86-A7AB-61E322D73EEF}" dt="2020-12-16T23:25:39.239" v="1045" actId="1076"/>
        <pc:sldMkLst>
          <pc:docMk/>
          <pc:sldMk cId="3878565596" sldId="421"/>
        </pc:sldMkLst>
        <pc:spChg chg="mod">
          <ac:chgData name="Scott O'Hara" userId="4af207364510c311" providerId="LiveId" clId="{F23C8D19-0D7E-4E86-A7AB-61E322D73EEF}" dt="2020-12-16T23:25:39.239" v="1045" actId="1076"/>
          <ac:spMkLst>
            <pc:docMk/>
            <pc:sldMk cId="3878565596" sldId="421"/>
            <ac:spMk id="2" creationId="{E434F65A-AF18-4CE6-845A-DA5FA3A2EAC4}"/>
          </ac:spMkLst>
        </pc:spChg>
        <pc:spChg chg="add mod">
          <ac:chgData name="Scott O'Hara" userId="4af207364510c311" providerId="LiveId" clId="{F23C8D19-0D7E-4E86-A7AB-61E322D73EEF}" dt="2020-12-16T23:24:41.180" v="993" actId="164"/>
          <ac:spMkLst>
            <pc:docMk/>
            <pc:sldMk cId="3878565596" sldId="421"/>
            <ac:spMk id="3" creationId="{6A1E1562-3952-4530-B6D6-681ECFEF557A}"/>
          </ac:spMkLst>
        </pc:spChg>
        <pc:grpChg chg="add mod">
          <ac:chgData name="Scott O'Hara" userId="4af207364510c311" providerId="LiveId" clId="{F23C8D19-0D7E-4E86-A7AB-61E322D73EEF}" dt="2020-12-16T23:24:41.180" v="993" actId="164"/>
          <ac:grpSpMkLst>
            <pc:docMk/>
            <pc:sldMk cId="3878565596" sldId="421"/>
            <ac:grpSpMk id="6" creationId="{7B0FADD2-E9D7-4D1E-8AC4-1B38B77577BF}"/>
          </ac:grpSpMkLst>
        </pc:grpChg>
        <pc:picChg chg="mod">
          <ac:chgData name="Scott O'Hara" userId="4af207364510c311" providerId="LiveId" clId="{F23C8D19-0D7E-4E86-A7AB-61E322D73EEF}" dt="2020-12-16T23:24:41.180" v="993" actId="164"/>
          <ac:picMkLst>
            <pc:docMk/>
            <pc:sldMk cId="3878565596" sldId="421"/>
            <ac:picMk id="4" creationId="{CFD4F236-9009-4DCB-B5E0-E97E222DBF5A}"/>
          </ac:picMkLst>
        </pc:picChg>
      </pc:sldChg>
      <pc:sldChg chg="addSp delSp modSp add mod">
        <pc:chgData name="Scott O'Hara" userId="4af207364510c311" providerId="LiveId" clId="{F23C8D19-0D7E-4E86-A7AB-61E322D73EEF}" dt="2020-12-16T23:28:46.592" v="1069" actId="20577"/>
        <pc:sldMkLst>
          <pc:docMk/>
          <pc:sldMk cId="3751967732" sldId="422"/>
        </pc:sldMkLst>
        <pc:spChg chg="mod">
          <ac:chgData name="Scott O'Hara" userId="4af207364510c311" providerId="LiveId" clId="{F23C8D19-0D7E-4E86-A7AB-61E322D73EEF}" dt="2020-12-16T23:28:46.592" v="1069" actId="20577"/>
          <ac:spMkLst>
            <pc:docMk/>
            <pc:sldMk cId="3751967732" sldId="422"/>
            <ac:spMk id="2" creationId="{E434F65A-AF18-4CE6-845A-DA5FA3A2EAC4}"/>
          </ac:spMkLst>
        </pc:spChg>
        <pc:grpChg chg="del">
          <ac:chgData name="Scott O'Hara" userId="4af207364510c311" providerId="LiveId" clId="{F23C8D19-0D7E-4E86-A7AB-61E322D73EEF}" dt="2020-12-16T23:28:11.136" v="1047" actId="478"/>
          <ac:grpSpMkLst>
            <pc:docMk/>
            <pc:sldMk cId="3751967732" sldId="422"/>
            <ac:grpSpMk id="6" creationId="{7B0FADD2-E9D7-4D1E-8AC4-1B38B77577BF}"/>
          </ac:grpSpMkLst>
        </pc:grpChg>
        <pc:picChg chg="add mod">
          <ac:chgData name="Scott O'Hara" userId="4af207364510c311" providerId="LiveId" clId="{F23C8D19-0D7E-4E86-A7AB-61E322D73EEF}" dt="2020-12-16T23:28:22.337" v="1051" actId="1076"/>
          <ac:picMkLst>
            <pc:docMk/>
            <pc:sldMk cId="3751967732" sldId="422"/>
            <ac:picMk id="8" creationId="{E2377241-29C8-4748-B947-E5E5E8D7C206}"/>
          </ac:picMkLst>
        </pc:picChg>
      </pc:sldChg>
      <pc:sldChg chg="addSp delSp modSp add mod">
        <pc:chgData name="Scott O'Hara" userId="4af207364510c311" providerId="LiveId" clId="{F23C8D19-0D7E-4E86-A7AB-61E322D73EEF}" dt="2020-12-16T23:36:06.073" v="1094" actId="1076"/>
        <pc:sldMkLst>
          <pc:docMk/>
          <pc:sldMk cId="1712061567" sldId="423"/>
        </pc:sldMkLst>
        <pc:spChg chg="del mod">
          <ac:chgData name="Scott O'Hara" userId="4af207364510c311" providerId="LiveId" clId="{F23C8D19-0D7E-4E86-A7AB-61E322D73EEF}" dt="2020-12-16T23:35:46.686" v="1090" actId="478"/>
          <ac:spMkLst>
            <pc:docMk/>
            <pc:sldMk cId="1712061567" sldId="423"/>
            <ac:spMk id="2" creationId="{E434F65A-AF18-4CE6-845A-DA5FA3A2EAC4}"/>
          </ac:spMkLst>
        </pc:spChg>
        <pc:spChg chg="add del mod">
          <ac:chgData name="Scott O'Hara" userId="4af207364510c311" providerId="LiveId" clId="{F23C8D19-0D7E-4E86-A7AB-61E322D73EEF}" dt="2020-12-16T23:35:50.074" v="1091" actId="478"/>
          <ac:spMkLst>
            <pc:docMk/>
            <pc:sldMk cId="1712061567" sldId="423"/>
            <ac:spMk id="4" creationId="{A0A7226B-B6F4-48C3-A75B-AE0E263027E8}"/>
          </ac:spMkLst>
        </pc:spChg>
        <pc:picChg chg="mod">
          <ac:chgData name="Scott O'Hara" userId="4af207364510c311" providerId="LiveId" clId="{F23C8D19-0D7E-4E86-A7AB-61E322D73EEF}" dt="2020-12-16T23:36:06.073" v="1094" actId="1076"/>
          <ac:picMkLst>
            <pc:docMk/>
            <pc:sldMk cId="1712061567" sldId="423"/>
            <ac:picMk id="8" creationId="{E2377241-29C8-4748-B947-E5E5E8D7C206}"/>
          </ac:picMkLst>
        </pc:picChg>
      </pc:sldChg>
      <pc:sldChg chg="modSp add">
        <pc:chgData name="Scott O'Hara" userId="4af207364510c311" providerId="LiveId" clId="{F23C8D19-0D7E-4E86-A7AB-61E322D73EEF}" dt="2020-12-16T23:36:32.105" v="1096" actId="14826"/>
        <pc:sldMkLst>
          <pc:docMk/>
          <pc:sldMk cId="2387345783" sldId="424"/>
        </pc:sldMkLst>
        <pc:picChg chg="mod">
          <ac:chgData name="Scott O'Hara" userId="4af207364510c311" providerId="LiveId" clId="{F23C8D19-0D7E-4E86-A7AB-61E322D73EEF}" dt="2020-12-16T23:36:32.105" v="1096" actId="14826"/>
          <ac:picMkLst>
            <pc:docMk/>
            <pc:sldMk cId="2387345783" sldId="424"/>
            <ac:picMk id="8" creationId="{E2377241-29C8-4748-B947-E5E5E8D7C206}"/>
          </ac:picMkLst>
        </pc:picChg>
      </pc:sldChg>
      <pc:sldChg chg="modSp add">
        <pc:chgData name="Scott O'Hara" userId="4af207364510c311" providerId="LiveId" clId="{F23C8D19-0D7E-4E86-A7AB-61E322D73EEF}" dt="2020-12-16T23:37:00.675" v="1098" actId="14826"/>
        <pc:sldMkLst>
          <pc:docMk/>
          <pc:sldMk cId="1861238009" sldId="425"/>
        </pc:sldMkLst>
        <pc:picChg chg="mod">
          <ac:chgData name="Scott O'Hara" userId="4af207364510c311" providerId="LiveId" clId="{F23C8D19-0D7E-4E86-A7AB-61E322D73EEF}" dt="2020-12-16T23:37:00.675" v="1098" actId="14826"/>
          <ac:picMkLst>
            <pc:docMk/>
            <pc:sldMk cId="1861238009" sldId="425"/>
            <ac:picMk id="8" creationId="{E2377241-29C8-4748-B947-E5E5E8D7C206}"/>
          </ac:picMkLst>
        </pc:picChg>
      </pc:sldChg>
      <pc:sldChg chg="modSp add">
        <pc:chgData name="Scott O'Hara" userId="4af207364510c311" providerId="LiveId" clId="{F23C8D19-0D7E-4E86-A7AB-61E322D73EEF}" dt="2020-12-16T23:37:20.305" v="1100" actId="14826"/>
        <pc:sldMkLst>
          <pc:docMk/>
          <pc:sldMk cId="3517033746" sldId="426"/>
        </pc:sldMkLst>
        <pc:picChg chg="mod">
          <ac:chgData name="Scott O'Hara" userId="4af207364510c311" providerId="LiveId" clId="{F23C8D19-0D7E-4E86-A7AB-61E322D73EEF}" dt="2020-12-16T23:37:20.305" v="1100" actId="14826"/>
          <ac:picMkLst>
            <pc:docMk/>
            <pc:sldMk cId="3517033746" sldId="426"/>
            <ac:picMk id="8" creationId="{E2377241-29C8-4748-B947-E5E5E8D7C206}"/>
          </ac:picMkLst>
        </pc:picChg>
      </pc:sldChg>
      <pc:sldChg chg="modSp add">
        <pc:chgData name="Scott O'Hara" userId="4af207364510c311" providerId="LiveId" clId="{F23C8D19-0D7E-4E86-A7AB-61E322D73EEF}" dt="2020-12-16T23:37:41.154" v="1102" actId="14826"/>
        <pc:sldMkLst>
          <pc:docMk/>
          <pc:sldMk cId="37906605" sldId="427"/>
        </pc:sldMkLst>
        <pc:picChg chg="mod">
          <ac:chgData name="Scott O'Hara" userId="4af207364510c311" providerId="LiveId" clId="{F23C8D19-0D7E-4E86-A7AB-61E322D73EEF}" dt="2020-12-16T23:37:41.154" v="1102" actId="14826"/>
          <ac:picMkLst>
            <pc:docMk/>
            <pc:sldMk cId="37906605" sldId="427"/>
            <ac:picMk id="8" creationId="{E2377241-29C8-4748-B947-E5E5E8D7C206}"/>
          </ac:picMkLst>
        </pc:picChg>
      </pc:sldChg>
      <pc:sldChg chg="modSp add">
        <pc:chgData name="Scott O'Hara" userId="4af207364510c311" providerId="LiveId" clId="{F23C8D19-0D7E-4E86-A7AB-61E322D73EEF}" dt="2020-12-16T23:38:05.758" v="1104" actId="14826"/>
        <pc:sldMkLst>
          <pc:docMk/>
          <pc:sldMk cId="1222503284" sldId="428"/>
        </pc:sldMkLst>
        <pc:picChg chg="mod">
          <ac:chgData name="Scott O'Hara" userId="4af207364510c311" providerId="LiveId" clId="{F23C8D19-0D7E-4E86-A7AB-61E322D73EEF}" dt="2020-12-16T23:38:05.758" v="1104" actId="14826"/>
          <ac:picMkLst>
            <pc:docMk/>
            <pc:sldMk cId="1222503284" sldId="428"/>
            <ac:picMk id="8" creationId="{E2377241-29C8-4748-B947-E5E5E8D7C206}"/>
          </ac:picMkLst>
        </pc:picChg>
      </pc:sldChg>
      <pc:sldChg chg="add">
        <pc:chgData name="Scott O'Hara" userId="4af207364510c311" providerId="LiveId" clId="{F23C8D19-0D7E-4E86-A7AB-61E322D73EEF}" dt="2020-12-16T23:38:14.458" v="1105" actId="2890"/>
        <pc:sldMkLst>
          <pc:docMk/>
          <pc:sldMk cId="3468538218" sldId="429"/>
        </pc:sldMkLst>
      </pc:sldChg>
      <pc:sldChg chg="modSp add">
        <pc:chgData name="Scott O'Hara" userId="4af207364510c311" providerId="LiveId" clId="{F23C8D19-0D7E-4E86-A7AB-61E322D73EEF}" dt="2020-12-16T23:38:56.412" v="1108" actId="14826"/>
        <pc:sldMkLst>
          <pc:docMk/>
          <pc:sldMk cId="521084827" sldId="430"/>
        </pc:sldMkLst>
        <pc:picChg chg="mod">
          <ac:chgData name="Scott O'Hara" userId="4af207364510c311" providerId="LiveId" clId="{F23C8D19-0D7E-4E86-A7AB-61E322D73EEF}" dt="2020-12-16T23:38:56.412" v="1108" actId="14826"/>
          <ac:picMkLst>
            <pc:docMk/>
            <pc:sldMk cId="521084827" sldId="430"/>
            <ac:picMk id="8" creationId="{E2377241-29C8-4748-B947-E5E5E8D7C206}"/>
          </ac:picMkLst>
        </pc:picChg>
      </pc:sldChg>
      <pc:sldChg chg="modSp add">
        <pc:chgData name="Scott O'Hara" userId="4af207364510c311" providerId="LiveId" clId="{F23C8D19-0D7E-4E86-A7AB-61E322D73EEF}" dt="2020-12-16T23:39:21.717" v="1110" actId="14826"/>
        <pc:sldMkLst>
          <pc:docMk/>
          <pc:sldMk cId="3635150209" sldId="431"/>
        </pc:sldMkLst>
        <pc:picChg chg="mod">
          <ac:chgData name="Scott O'Hara" userId="4af207364510c311" providerId="LiveId" clId="{F23C8D19-0D7E-4E86-A7AB-61E322D73EEF}" dt="2020-12-16T23:39:21.717" v="1110" actId="14826"/>
          <ac:picMkLst>
            <pc:docMk/>
            <pc:sldMk cId="3635150209" sldId="431"/>
            <ac:picMk id="8" creationId="{E2377241-29C8-4748-B947-E5E5E8D7C206}"/>
          </ac:picMkLst>
        </pc:picChg>
      </pc:sldChg>
      <pc:sldChg chg="modSp add">
        <pc:chgData name="Scott O'Hara" userId="4af207364510c311" providerId="LiveId" clId="{F23C8D19-0D7E-4E86-A7AB-61E322D73EEF}" dt="2020-12-16T23:39:54.313" v="1112" actId="14826"/>
        <pc:sldMkLst>
          <pc:docMk/>
          <pc:sldMk cId="3155267349" sldId="432"/>
        </pc:sldMkLst>
        <pc:picChg chg="mod">
          <ac:chgData name="Scott O'Hara" userId="4af207364510c311" providerId="LiveId" clId="{F23C8D19-0D7E-4E86-A7AB-61E322D73EEF}" dt="2020-12-16T23:39:54.313" v="1112" actId="14826"/>
          <ac:picMkLst>
            <pc:docMk/>
            <pc:sldMk cId="3155267349" sldId="432"/>
            <ac:picMk id="8" creationId="{E2377241-29C8-4748-B947-E5E5E8D7C206}"/>
          </ac:picMkLst>
        </pc:picChg>
      </pc:sldChg>
      <pc:sldChg chg="modSp add">
        <pc:chgData name="Scott O'Hara" userId="4af207364510c311" providerId="LiveId" clId="{F23C8D19-0D7E-4E86-A7AB-61E322D73EEF}" dt="2020-12-16T23:40:24.427" v="1114" actId="14826"/>
        <pc:sldMkLst>
          <pc:docMk/>
          <pc:sldMk cId="471451286" sldId="433"/>
        </pc:sldMkLst>
        <pc:picChg chg="mod">
          <ac:chgData name="Scott O'Hara" userId="4af207364510c311" providerId="LiveId" clId="{F23C8D19-0D7E-4E86-A7AB-61E322D73EEF}" dt="2020-12-16T23:40:24.427" v="1114" actId="14826"/>
          <ac:picMkLst>
            <pc:docMk/>
            <pc:sldMk cId="471451286" sldId="433"/>
            <ac:picMk id="8" creationId="{E2377241-29C8-4748-B947-E5E5E8D7C206}"/>
          </ac:picMkLst>
        </pc:picChg>
      </pc:sldChg>
      <pc:sldChg chg="modSp add">
        <pc:chgData name="Scott O'Hara" userId="4af207364510c311" providerId="LiveId" clId="{F23C8D19-0D7E-4E86-A7AB-61E322D73EEF}" dt="2020-12-16T23:41:03.092" v="1116" actId="14826"/>
        <pc:sldMkLst>
          <pc:docMk/>
          <pc:sldMk cId="534742842" sldId="434"/>
        </pc:sldMkLst>
        <pc:picChg chg="mod">
          <ac:chgData name="Scott O'Hara" userId="4af207364510c311" providerId="LiveId" clId="{F23C8D19-0D7E-4E86-A7AB-61E322D73EEF}" dt="2020-12-16T23:41:03.092" v="1116" actId="14826"/>
          <ac:picMkLst>
            <pc:docMk/>
            <pc:sldMk cId="534742842" sldId="434"/>
            <ac:picMk id="8" creationId="{E2377241-29C8-4748-B947-E5E5E8D7C206}"/>
          </ac:picMkLst>
        </pc:picChg>
      </pc:sldChg>
      <pc:sldChg chg="modSp add">
        <pc:chgData name="Scott O'Hara" userId="4af207364510c311" providerId="LiveId" clId="{F23C8D19-0D7E-4E86-A7AB-61E322D73EEF}" dt="2020-12-16T23:41:40.337" v="1118" actId="14826"/>
        <pc:sldMkLst>
          <pc:docMk/>
          <pc:sldMk cId="3621053196" sldId="435"/>
        </pc:sldMkLst>
        <pc:picChg chg="mod">
          <ac:chgData name="Scott O'Hara" userId="4af207364510c311" providerId="LiveId" clId="{F23C8D19-0D7E-4E86-A7AB-61E322D73EEF}" dt="2020-12-16T23:41:40.337" v="1118" actId="14826"/>
          <ac:picMkLst>
            <pc:docMk/>
            <pc:sldMk cId="3621053196" sldId="435"/>
            <ac:picMk id="8" creationId="{E2377241-29C8-4748-B947-E5E5E8D7C206}"/>
          </ac:picMkLst>
        </pc:picChg>
      </pc:sldChg>
      <pc:sldChg chg="modSp add">
        <pc:chgData name="Scott O'Hara" userId="4af207364510c311" providerId="LiveId" clId="{F23C8D19-0D7E-4E86-A7AB-61E322D73EEF}" dt="2020-12-16T23:42:14.017" v="1120" actId="14826"/>
        <pc:sldMkLst>
          <pc:docMk/>
          <pc:sldMk cId="2805532159" sldId="436"/>
        </pc:sldMkLst>
        <pc:picChg chg="mod">
          <ac:chgData name="Scott O'Hara" userId="4af207364510c311" providerId="LiveId" clId="{F23C8D19-0D7E-4E86-A7AB-61E322D73EEF}" dt="2020-12-16T23:42:14.017" v="1120" actId="14826"/>
          <ac:picMkLst>
            <pc:docMk/>
            <pc:sldMk cId="2805532159" sldId="436"/>
            <ac:picMk id="8" creationId="{E2377241-29C8-4748-B947-E5E5E8D7C206}"/>
          </ac:picMkLst>
        </pc:picChg>
      </pc:sldChg>
      <pc:sldChg chg="addSp delSp modSp add del mod ord">
        <pc:chgData name="Scott O'Hara" userId="4af207364510c311" providerId="LiveId" clId="{F23C8D19-0D7E-4E86-A7AB-61E322D73EEF}" dt="2020-12-16T23:52:43.328" v="1186" actId="47"/>
        <pc:sldMkLst>
          <pc:docMk/>
          <pc:sldMk cId="2020729011" sldId="437"/>
        </pc:sldMkLst>
        <pc:spChg chg="del">
          <ac:chgData name="Scott O'Hara" userId="4af207364510c311" providerId="LiveId" clId="{F23C8D19-0D7E-4E86-A7AB-61E322D73EEF}" dt="2020-12-16T23:44:51.170" v="1124" actId="478"/>
          <ac:spMkLst>
            <pc:docMk/>
            <pc:sldMk cId="2020729011" sldId="437"/>
            <ac:spMk id="3" creationId="{CB53D919-221E-4D00-B650-AD2BE7B29895}"/>
          </ac:spMkLst>
        </pc:spChg>
        <pc:spChg chg="add mod">
          <ac:chgData name="Scott O'Hara" userId="4af207364510c311" providerId="LiveId" clId="{F23C8D19-0D7E-4E86-A7AB-61E322D73EEF}" dt="2020-12-16T23:49:06.010" v="1162" actId="1076"/>
          <ac:spMkLst>
            <pc:docMk/>
            <pc:sldMk cId="2020729011" sldId="437"/>
            <ac:spMk id="5" creationId="{84EC8110-503A-45D8-A85D-783E2ADE9830}"/>
          </ac:spMkLst>
        </pc:spChg>
        <pc:spChg chg="mod">
          <ac:chgData name="Scott O'Hara" userId="4af207364510c311" providerId="LiveId" clId="{F23C8D19-0D7E-4E86-A7AB-61E322D73EEF}" dt="2020-12-16T23:48:34.051" v="1159" actId="115"/>
          <ac:spMkLst>
            <pc:docMk/>
            <pc:sldMk cId="2020729011" sldId="437"/>
            <ac:spMk id="9" creationId="{D3D9E3EF-3585-4862-A7C8-7F74DB85CDAB}"/>
          </ac:spMkLst>
        </pc:spChg>
      </pc:sldChg>
      <pc:sldChg chg="modSp add del mod">
        <pc:chgData name="Scott O'Hara" userId="4af207364510c311" providerId="LiveId" clId="{F23C8D19-0D7E-4E86-A7AB-61E322D73EEF}" dt="2020-12-16T23:49:57.994" v="1171" actId="47"/>
        <pc:sldMkLst>
          <pc:docMk/>
          <pc:sldMk cId="2371958262" sldId="438"/>
        </pc:sldMkLst>
        <pc:spChg chg="mod">
          <ac:chgData name="Scott O'Hara" userId="4af207364510c311" providerId="LiveId" clId="{F23C8D19-0D7E-4E86-A7AB-61E322D73EEF}" dt="2020-12-16T23:47:13.213" v="1138" actId="1076"/>
          <ac:spMkLst>
            <pc:docMk/>
            <pc:sldMk cId="2371958262" sldId="438"/>
            <ac:spMk id="5" creationId="{84EC8110-503A-45D8-A85D-783E2ADE9830}"/>
          </ac:spMkLst>
        </pc:spChg>
      </pc:sldChg>
      <pc:sldChg chg="modSp add del mod">
        <pc:chgData name="Scott O'Hara" userId="4af207364510c311" providerId="LiveId" clId="{F23C8D19-0D7E-4E86-A7AB-61E322D73EEF}" dt="2020-12-16T23:52:44.160" v="1187" actId="47"/>
        <pc:sldMkLst>
          <pc:docMk/>
          <pc:sldMk cId="3792045221" sldId="439"/>
        </pc:sldMkLst>
        <pc:spChg chg="mod">
          <ac:chgData name="Scott O'Hara" userId="4af207364510c311" providerId="LiveId" clId="{F23C8D19-0D7E-4E86-A7AB-61E322D73EEF}" dt="2020-12-16T23:49:44.575" v="1170" actId="1076"/>
          <ac:spMkLst>
            <pc:docMk/>
            <pc:sldMk cId="3792045221" sldId="439"/>
            <ac:spMk id="5" creationId="{84EC8110-503A-45D8-A85D-783E2ADE9830}"/>
          </ac:spMkLst>
        </pc:spChg>
        <pc:spChg chg="mod">
          <ac:chgData name="Scott O'Hara" userId="4af207364510c311" providerId="LiveId" clId="{F23C8D19-0D7E-4E86-A7AB-61E322D73EEF}" dt="2020-12-16T23:49:24.582" v="1167" actId="20577"/>
          <ac:spMkLst>
            <pc:docMk/>
            <pc:sldMk cId="3792045221" sldId="439"/>
            <ac:spMk id="9" creationId="{D3D9E3EF-3585-4862-A7C8-7F74DB85CDAB}"/>
          </ac:spMkLst>
        </pc:spChg>
      </pc:sldChg>
      <pc:sldChg chg="modSp add mod ord">
        <pc:chgData name="Scott O'Hara" userId="4af207364510c311" providerId="LiveId" clId="{F23C8D19-0D7E-4E86-A7AB-61E322D73EEF}" dt="2020-12-16T23:52:28.302" v="1185" actId="20577"/>
        <pc:sldMkLst>
          <pc:docMk/>
          <pc:sldMk cId="3754184072" sldId="440"/>
        </pc:sldMkLst>
        <pc:spChg chg="mod">
          <ac:chgData name="Scott O'Hara" userId="4af207364510c311" providerId="LiveId" clId="{F23C8D19-0D7E-4E86-A7AB-61E322D73EEF}" dt="2020-12-16T23:52:28.302" v="1185" actId="20577"/>
          <ac:spMkLst>
            <pc:docMk/>
            <pc:sldMk cId="3754184072" sldId="440"/>
            <ac:spMk id="2" creationId="{E434F65A-AF18-4CE6-845A-DA5FA3A2EAC4}"/>
          </ac:spMkLst>
        </pc:spChg>
        <pc:picChg chg="mod">
          <ac:chgData name="Scott O'Hara" userId="4af207364510c311" providerId="LiveId" clId="{F23C8D19-0D7E-4E86-A7AB-61E322D73EEF}" dt="2020-12-16T23:52:16.444" v="1177" actId="1076"/>
          <ac:picMkLst>
            <pc:docMk/>
            <pc:sldMk cId="3754184072" sldId="440"/>
            <ac:picMk id="8" creationId="{E2377241-29C8-4748-B947-E5E5E8D7C206}"/>
          </ac:picMkLst>
        </pc:picChg>
      </pc:sldChg>
      <pc:sldChg chg="modSp add mod">
        <pc:chgData name="Scott O'Hara" userId="4af207364510c311" providerId="LiveId" clId="{F23C8D19-0D7E-4E86-A7AB-61E322D73EEF}" dt="2020-12-16T23:55:23.339" v="1207" actId="1076"/>
        <pc:sldMkLst>
          <pc:docMk/>
          <pc:sldMk cId="3647298134" sldId="441"/>
        </pc:sldMkLst>
        <pc:spChg chg="mod">
          <ac:chgData name="Scott O'Hara" userId="4af207364510c311" providerId="LiveId" clId="{F23C8D19-0D7E-4E86-A7AB-61E322D73EEF}" dt="2020-12-16T23:55:10.331" v="1204" actId="20577"/>
          <ac:spMkLst>
            <pc:docMk/>
            <pc:sldMk cId="3647298134" sldId="441"/>
            <ac:spMk id="2" creationId="{E434F65A-AF18-4CE6-845A-DA5FA3A2EAC4}"/>
          </ac:spMkLst>
        </pc:spChg>
        <pc:picChg chg="mod">
          <ac:chgData name="Scott O'Hara" userId="4af207364510c311" providerId="LiveId" clId="{F23C8D19-0D7E-4E86-A7AB-61E322D73EEF}" dt="2020-12-16T23:55:23.339" v="1207" actId="1076"/>
          <ac:picMkLst>
            <pc:docMk/>
            <pc:sldMk cId="3647298134" sldId="441"/>
            <ac:picMk id="8" creationId="{E2377241-29C8-4748-B947-E5E5E8D7C206}"/>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3T19:29:33.816"/>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3,'159'-2,"170"5,-247 9,-55-7,0-1,27 1,-21-5,0 1,57 10,-60-6,1-2,33 0,-37-3,1 2,0 0,29 8,-17-4,0-1,1-2,-1-1,55-6,3 1,-5 2,104 3,-117 10,-51-7,55 4,-41-5,-27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3T19:29:38.834"/>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1,'2107'0,"-2087"0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3T19:29:46.872"/>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2,'139'-1,"150"3,-195 9,-53-5,52 0,-41-5,98 12,-59-1,-56-9,0 2,61 16,-70-14,0-2,0-1,38 2,36 5,-1 0,-73-9,0 0,-1 2,43 12,-18-3,0-2,1-2,74 4,-114-12,62 11,-51-8,0 0,30 0,-28-3,-3-2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3T19:29:49.451"/>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2269 2,'-55'0,"-6"-1,1 2,-79 13,72-6,1-3,-116-7,61 0,-1184 2,1272-2,-49-8,-16-2,125 12,-6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1426A2-CAF7-4D87-A16C-7302523A6343}"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F3BFC-189B-4897-BB05-8CC5F14EDE27}"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778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661426A2-CAF7-4D87-A16C-7302523A6343}" type="datetimeFigureOut">
              <a:rPr lang="en-US" smtClean="0"/>
              <a:t>1/13/2021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6F3BFC-189B-4897-BB05-8CC5F14EDE27}" type="slidenum">
              <a:rPr lang="en-US" smtClean="0"/>
              <a:t>‹#›</a:t>
            </a:fld>
            <a:endParaRPr lang="en-US"/>
          </a:p>
        </p:txBody>
      </p:sp>
    </p:spTree>
    <p:extLst>
      <p:ext uri="{BB962C8B-B14F-4D97-AF65-F5344CB8AC3E}">
        <p14:creationId xmlns:p14="http://schemas.microsoft.com/office/powerpoint/2010/main" val="1158493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61426A2-CAF7-4D87-A16C-7302523A6343}"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F3BFC-189B-4897-BB05-8CC5F14EDE27}" type="slidenum">
              <a:rPr lang="en-US" smtClean="0"/>
              <a:t>‹#›</a:t>
            </a:fld>
            <a:endParaRPr lang="en-US"/>
          </a:p>
        </p:txBody>
      </p:sp>
    </p:spTree>
    <p:extLst>
      <p:ext uri="{BB962C8B-B14F-4D97-AF65-F5344CB8AC3E}">
        <p14:creationId xmlns:p14="http://schemas.microsoft.com/office/powerpoint/2010/main" val="1962663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61426A2-CAF7-4D87-A16C-7302523A6343}"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F3BFC-189B-4897-BB05-8CC5F14EDE27}"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786747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61426A2-CAF7-4D87-A16C-7302523A6343}"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F3BFC-189B-4897-BB05-8CC5F14EDE27}" type="slidenum">
              <a:rPr lang="en-US" smtClean="0"/>
              <a:t>‹#›</a:t>
            </a:fld>
            <a:endParaRPr lang="en-US"/>
          </a:p>
        </p:txBody>
      </p:sp>
    </p:spTree>
    <p:extLst>
      <p:ext uri="{BB962C8B-B14F-4D97-AF65-F5344CB8AC3E}">
        <p14:creationId xmlns:p14="http://schemas.microsoft.com/office/powerpoint/2010/main" val="3330290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61426A2-CAF7-4D87-A16C-7302523A6343}"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F3BFC-189B-4897-BB05-8CC5F14EDE27}"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9620013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61426A2-CAF7-4D87-A16C-7302523A6343}"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F3BFC-189B-4897-BB05-8CC5F14EDE27}" type="slidenum">
              <a:rPr lang="en-US" smtClean="0"/>
              <a:t>‹#›</a:t>
            </a:fld>
            <a:endParaRPr lang="en-US"/>
          </a:p>
        </p:txBody>
      </p:sp>
    </p:spTree>
    <p:extLst>
      <p:ext uri="{BB962C8B-B14F-4D97-AF65-F5344CB8AC3E}">
        <p14:creationId xmlns:p14="http://schemas.microsoft.com/office/powerpoint/2010/main" val="3558273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1426A2-CAF7-4D87-A16C-7302523A6343}"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F3BFC-189B-4897-BB05-8CC5F14EDE27}" type="slidenum">
              <a:rPr lang="en-US" smtClean="0"/>
              <a:t>‹#›</a:t>
            </a:fld>
            <a:endParaRPr lang="en-US"/>
          </a:p>
        </p:txBody>
      </p:sp>
    </p:spTree>
    <p:extLst>
      <p:ext uri="{BB962C8B-B14F-4D97-AF65-F5344CB8AC3E}">
        <p14:creationId xmlns:p14="http://schemas.microsoft.com/office/powerpoint/2010/main" val="14706997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1426A2-CAF7-4D87-A16C-7302523A6343}"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F3BFC-189B-4897-BB05-8CC5F14EDE27}" type="slidenum">
              <a:rPr lang="en-US" smtClean="0"/>
              <a:t>‹#›</a:t>
            </a:fld>
            <a:endParaRPr lang="en-US"/>
          </a:p>
        </p:txBody>
      </p:sp>
    </p:spTree>
    <p:extLst>
      <p:ext uri="{BB962C8B-B14F-4D97-AF65-F5344CB8AC3E}">
        <p14:creationId xmlns:p14="http://schemas.microsoft.com/office/powerpoint/2010/main" val="2881686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1426A2-CAF7-4D87-A16C-7302523A6343}"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F3BFC-189B-4897-BB05-8CC5F14EDE27}" type="slidenum">
              <a:rPr lang="en-US" smtClean="0"/>
              <a:t>‹#›</a:t>
            </a:fld>
            <a:endParaRPr lang="en-US"/>
          </a:p>
        </p:txBody>
      </p:sp>
    </p:spTree>
    <p:extLst>
      <p:ext uri="{BB962C8B-B14F-4D97-AF65-F5344CB8AC3E}">
        <p14:creationId xmlns:p14="http://schemas.microsoft.com/office/powerpoint/2010/main" val="941690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61426A2-CAF7-4D87-A16C-7302523A6343}"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F3BFC-189B-4897-BB05-8CC5F14EDE27}" type="slidenum">
              <a:rPr lang="en-US" smtClean="0"/>
              <a:t>‹#›</a:t>
            </a:fld>
            <a:endParaRPr lang="en-US"/>
          </a:p>
        </p:txBody>
      </p:sp>
    </p:spTree>
    <p:extLst>
      <p:ext uri="{BB962C8B-B14F-4D97-AF65-F5344CB8AC3E}">
        <p14:creationId xmlns:p14="http://schemas.microsoft.com/office/powerpoint/2010/main" val="2725383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1426A2-CAF7-4D87-A16C-7302523A6343}"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6F3BFC-189B-4897-BB05-8CC5F14EDE27}" type="slidenum">
              <a:rPr lang="en-US" smtClean="0"/>
              <a:t>‹#›</a:t>
            </a:fld>
            <a:endParaRPr lang="en-US"/>
          </a:p>
        </p:txBody>
      </p:sp>
    </p:spTree>
    <p:extLst>
      <p:ext uri="{BB962C8B-B14F-4D97-AF65-F5344CB8AC3E}">
        <p14:creationId xmlns:p14="http://schemas.microsoft.com/office/powerpoint/2010/main" val="2076650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1426A2-CAF7-4D87-A16C-7302523A6343}" type="datetimeFigureOut">
              <a:rPr lang="en-US" smtClean="0"/>
              <a:t>1/13/2021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6F3BFC-189B-4897-BB05-8CC5F14EDE27}" type="slidenum">
              <a:rPr lang="en-US" smtClean="0"/>
              <a:t>‹#›</a:t>
            </a:fld>
            <a:endParaRPr lang="en-US"/>
          </a:p>
        </p:txBody>
      </p:sp>
    </p:spTree>
    <p:extLst>
      <p:ext uri="{BB962C8B-B14F-4D97-AF65-F5344CB8AC3E}">
        <p14:creationId xmlns:p14="http://schemas.microsoft.com/office/powerpoint/2010/main" val="1779741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1426A2-CAF7-4D87-A16C-7302523A6343}" type="datetimeFigureOut">
              <a:rPr lang="en-US" smtClean="0"/>
              <a:t>1/13/2021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6F3BFC-189B-4897-BB05-8CC5F14EDE27}" type="slidenum">
              <a:rPr lang="en-US" smtClean="0"/>
              <a:t>‹#›</a:t>
            </a:fld>
            <a:endParaRPr lang="en-US"/>
          </a:p>
        </p:txBody>
      </p:sp>
    </p:spTree>
    <p:extLst>
      <p:ext uri="{BB962C8B-B14F-4D97-AF65-F5344CB8AC3E}">
        <p14:creationId xmlns:p14="http://schemas.microsoft.com/office/powerpoint/2010/main" val="2684018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1426A2-CAF7-4D87-A16C-7302523A6343}" type="datetimeFigureOut">
              <a:rPr lang="en-US" smtClean="0"/>
              <a:t>1/13/2021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6F3BFC-189B-4897-BB05-8CC5F14EDE27}" type="slidenum">
              <a:rPr lang="en-US" smtClean="0"/>
              <a:t>‹#›</a:t>
            </a:fld>
            <a:endParaRPr lang="en-US"/>
          </a:p>
        </p:txBody>
      </p:sp>
    </p:spTree>
    <p:extLst>
      <p:ext uri="{BB962C8B-B14F-4D97-AF65-F5344CB8AC3E}">
        <p14:creationId xmlns:p14="http://schemas.microsoft.com/office/powerpoint/2010/main" val="3335053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61426A2-CAF7-4D87-A16C-7302523A6343}"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6F3BFC-189B-4897-BB05-8CC5F14EDE27}" type="slidenum">
              <a:rPr lang="en-US" smtClean="0"/>
              <a:t>‹#›</a:t>
            </a:fld>
            <a:endParaRPr lang="en-US"/>
          </a:p>
        </p:txBody>
      </p:sp>
    </p:spTree>
    <p:extLst>
      <p:ext uri="{BB962C8B-B14F-4D97-AF65-F5344CB8AC3E}">
        <p14:creationId xmlns:p14="http://schemas.microsoft.com/office/powerpoint/2010/main" val="2697472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61426A2-CAF7-4D87-A16C-7302523A6343}"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6F3BFC-189B-4897-BB05-8CC5F14EDE27}" type="slidenum">
              <a:rPr lang="en-US" smtClean="0"/>
              <a:t>‹#›</a:t>
            </a:fld>
            <a:endParaRPr lang="en-US"/>
          </a:p>
        </p:txBody>
      </p:sp>
    </p:spTree>
    <p:extLst>
      <p:ext uri="{BB962C8B-B14F-4D97-AF65-F5344CB8AC3E}">
        <p14:creationId xmlns:p14="http://schemas.microsoft.com/office/powerpoint/2010/main" val="23864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61426A2-CAF7-4D87-A16C-7302523A6343}" type="datetimeFigureOut">
              <a:rPr lang="en-US" smtClean="0"/>
              <a:t>1/13/2021</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F16F3BFC-189B-4897-BB05-8CC5F14EDE27}" type="slidenum">
              <a:rPr lang="en-US" smtClean="0"/>
              <a:t>‹#›</a:t>
            </a:fld>
            <a:endParaRPr lang="en-US"/>
          </a:p>
        </p:txBody>
      </p:sp>
    </p:spTree>
    <p:extLst>
      <p:ext uri="{BB962C8B-B14F-4D97-AF65-F5344CB8AC3E}">
        <p14:creationId xmlns:p14="http://schemas.microsoft.com/office/powerpoint/2010/main" val="148083880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customXml" Target="../ink/ink2.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customXml" Target="../ink/ink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freecodecamp.org/news/machine-learning-mean-squared-error-regression-line-c7dde9a26b93/"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themlbook.com/wiki/doku.php" TargetMode="External"/><Relationship Id="rId2" Type="http://schemas.openxmlformats.org/officeDocument/2006/relationships/hyperlink" Target="http://themlbook.com/" TargetMode="External"/><Relationship Id="rId1" Type="http://schemas.openxmlformats.org/officeDocument/2006/relationships/slideLayout" Target="../slideLayouts/slideLayout2.xml"/><Relationship Id="rId4" Type="http://schemas.openxmlformats.org/officeDocument/2006/relationships/hyperlink" Target="https://github.com/aburkov/theMLbook"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E134C76-7FB4-4BB7-9322-DD8A4B179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7" name="Snip Single Corner Rectangle 17">
            <a:extLst>
              <a:ext uri="{FF2B5EF4-FFF2-40B4-BE49-F238E27FC236}">
                <a16:creationId xmlns:a16="http://schemas.microsoft.com/office/drawing/2014/main" id="{C0C57804-4F33-4D85-AA3E-DA0F214B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p:cNvSpPr>
            <a:spLocks noGrp="1"/>
          </p:cNvSpPr>
          <p:nvPr>
            <p:ph type="ctrTitle"/>
          </p:nvPr>
        </p:nvSpPr>
        <p:spPr>
          <a:xfrm>
            <a:off x="684212" y="1100749"/>
            <a:ext cx="9796219" cy="2482796"/>
          </a:xfrm>
        </p:spPr>
        <p:txBody>
          <a:bodyPr>
            <a:normAutofit/>
          </a:bodyPr>
          <a:lstStyle/>
          <a:p>
            <a:pPr algn="ctr">
              <a:lnSpc>
                <a:spcPct val="90000"/>
              </a:lnSpc>
            </a:pPr>
            <a:r>
              <a:rPr lang="en-US" sz="6000" i="1" dirty="0">
                <a:solidFill>
                  <a:schemeClr val="tx2"/>
                </a:solidFill>
              </a:rPr>
              <a:t>Anatomy of a Learning Algorithm</a:t>
            </a:r>
          </a:p>
        </p:txBody>
      </p:sp>
      <p:sp>
        <p:nvSpPr>
          <p:cNvPr id="3" name="Content Placeholder 2"/>
          <p:cNvSpPr>
            <a:spLocks noGrp="1"/>
          </p:cNvSpPr>
          <p:nvPr>
            <p:ph type="subTitle" idx="1"/>
          </p:nvPr>
        </p:nvSpPr>
        <p:spPr>
          <a:xfrm>
            <a:off x="684212" y="4684293"/>
            <a:ext cx="7005742" cy="1143002"/>
          </a:xfrm>
        </p:spPr>
        <p:txBody>
          <a:bodyPr>
            <a:normAutofit/>
          </a:bodyPr>
          <a:lstStyle/>
          <a:p>
            <a:pPr>
              <a:lnSpc>
                <a:spcPct val="90000"/>
              </a:lnSpc>
            </a:pPr>
            <a:r>
              <a:rPr lang="en-US" sz="1600" dirty="0">
                <a:solidFill>
                  <a:schemeClr val="tx1">
                    <a:alpha val="80000"/>
                  </a:schemeClr>
                </a:solidFill>
              </a:rPr>
              <a:t>Scott O’Hara</a:t>
            </a:r>
          </a:p>
          <a:p>
            <a:pPr>
              <a:lnSpc>
                <a:spcPct val="90000"/>
              </a:lnSpc>
            </a:pPr>
            <a:r>
              <a:rPr lang="en-US" sz="1600" dirty="0">
                <a:solidFill>
                  <a:schemeClr val="tx1">
                    <a:alpha val="80000"/>
                  </a:schemeClr>
                </a:solidFill>
              </a:rPr>
              <a:t>Metrowest Developers Machine Learning Group</a:t>
            </a:r>
          </a:p>
          <a:p>
            <a:pPr>
              <a:lnSpc>
                <a:spcPct val="90000"/>
              </a:lnSpc>
            </a:pPr>
            <a:r>
              <a:rPr lang="en-US" sz="1600" dirty="0">
                <a:solidFill>
                  <a:schemeClr val="tx1">
                    <a:alpha val="80000"/>
                  </a:schemeClr>
                </a:solidFill>
              </a:rPr>
              <a:t>01/13/2021</a:t>
            </a:r>
          </a:p>
        </p:txBody>
      </p:sp>
    </p:spTree>
    <p:extLst>
      <p:ext uri="{BB962C8B-B14F-4D97-AF65-F5344CB8AC3E}">
        <p14:creationId xmlns:p14="http://schemas.microsoft.com/office/powerpoint/2010/main" val="24401227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F65A-AF18-4CE6-845A-DA5FA3A2EAC4}"/>
              </a:ext>
            </a:extLst>
          </p:cNvPr>
          <p:cNvSpPr>
            <a:spLocks noGrp="1"/>
          </p:cNvSpPr>
          <p:nvPr>
            <p:ph type="title"/>
          </p:nvPr>
        </p:nvSpPr>
        <p:spPr>
          <a:xfrm>
            <a:off x="1105231" y="224588"/>
            <a:ext cx="9981537" cy="566313"/>
          </a:xfrm>
        </p:spPr>
        <p:txBody>
          <a:bodyPr vert="horz" lIns="91440" tIns="45720" rIns="91440" bIns="45720" rtlCol="0" anchor="b">
            <a:noAutofit/>
          </a:bodyPr>
          <a:lstStyle/>
          <a:p>
            <a:pPr algn="ctr"/>
            <a:r>
              <a:rPr lang="en-US" sz="2400" dirty="0"/>
              <a:t>Learning = Representation + Evaluation + Optimization</a:t>
            </a:r>
            <a:r>
              <a:rPr lang="en-US" sz="2400" b="1" dirty="0"/>
              <a:t> </a:t>
            </a:r>
          </a:p>
        </p:txBody>
      </p:sp>
      <p:pic>
        <p:nvPicPr>
          <p:cNvPr id="4" name="Picture 3">
            <a:extLst>
              <a:ext uri="{FF2B5EF4-FFF2-40B4-BE49-F238E27FC236}">
                <a16:creationId xmlns:a16="http://schemas.microsoft.com/office/drawing/2014/main" id="{35ADE2AF-53DA-4F9F-8319-CFB98D401A8E}"/>
              </a:ext>
            </a:extLst>
          </p:cNvPr>
          <p:cNvPicPr>
            <a:picLocks noChangeAspect="1"/>
          </p:cNvPicPr>
          <p:nvPr/>
        </p:nvPicPr>
        <p:blipFill>
          <a:blip r:embed="rId2"/>
          <a:stretch>
            <a:fillRect/>
          </a:stretch>
        </p:blipFill>
        <p:spPr>
          <a:xfrm>
            <a:off x="1105231" y="1001305"/>
            <a:ext cx="8403846" cy="5632107"/>
          </a:xfrm>
          <a:prstGeom prst="rect">
            <a:avLst/>
          </a:prstGeom>
        </p:spPr>
      </p:pic>
      <p:sp>
        <p:nvSpPr>
          <p:cNvPr id="5" name="TextBox 4">
            <a:extLst>
              <a:ext uri="{FF2B5EF4-FFF2-40B4-BE49-F238E27FC236}">
                <a16:creationId xmlns:a16="http://schemas.microsoft.com/office/drawing/2014/main" id="{DD606334-F96A-4ACE-B864-1EC9F5A06A4A}"/>
              </a:ext>
            </a:extLst>
          </p:cNvPr>
          <p:cNvSpPr txBox="1"/>
          <p:nvPr/>
        </p:nvSpPr>
        <p:spPr>
          <a:xfrm>
            <a:off x="9898380" y="5735137"/>
            <a:ext cx="2293620" cy="1015663"/>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”A Few Useful Things to Know About Machine Learning”</a:t>
            </a:r>
            <a:r>
              <a:rPr lang="en-US" sz="1200" b="0" i="1" u="none" strike="noStrike" dirty="0">
                <a:solidFill>
                  <a:srgbClr val="FFFFFF"/>
                </a:solidFill>
                <a:effectLst/>
                <a:latin typeface="Century Gothic" panose="020B0502020202020204" pitchFamily="34" charset="0"/>
              </a:rPr>
              <a:t>, P. Domingos, C. of the ACM</a:t>
            </a:r>
            <a:r>
              <a:rPr lang="en-US" sz="1200" i="1" dirty="0">
                <a:solidFill>
                  <a:srgbClr val="FFFFFF"/>
                </a:solidFill>
                <a:latin typeface="Century Gothic" panose="020B0502020202020204" pitchFamily="34" charset="0"/>
              </a:rPr>
              <a:t>,  Oct 2012, Vol. 55, No. 10</a:t>
            </a:r>
            <a:endParaRPr lang="en-US" sz="1200" dirty="0"/>
          </a:p>
        </p:txBody>
      </p:sp>
    </p:spTree>
    <p:extLst>
      <p:ext uri="{BB962C8B-B14F-4D97-AF65-F5344CB8AC3E}">
        <p14:creationId xmlns:p14="http://schemas.microsoft.com/office/powerpoint/2010/main" val="3340281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53D919-221E-4D00-B650-AD2BE7B29895}"/>
              </a:ext>
            </a:extLst>
          </p:cNvPr>
          <p:cNvSpPr txBox="1"/>
          <p:nvPr/>
        </p:nvSpPr>
        <p:spPr>
          <a:xfrm>
            <a:off x="1059180" y="1678637"/>
            <a:ext cx="11132820" cy="2862322"/>
          </a:xfrm>
          <a:prstGeom prst="rect">
            <a:avLst/>
          </a:prstGeom>
          <a:noFill/>
        </p:spPr>
        <p:txBody>
          <a:bodyPr wrap="square" rtlCol="0">
            <a:spAutoFit/>
          </a:bodyPr>
          <a:lstStyle/>
          <a:p>
            <a:pPr marL="457200" indent="-457200">
              <a:buFont typeface="Arial" panose="020B0604020202020204" pitchFamily="34" charset="0"/>
              <a:buChar char="•"/>
            </a:pPr>
            <a:r>
              <a:rPr lang="en-US" sz="3600" dirty="0"/>
              <a:t>Representation: </a:t>
            </a:r>
            <a:r>
              <a:rPr lang="en-US" sz="3600" b="1" dirty="0"/>
              <a:t>line</a:t>
            </a:r>
          </a:p>
          <a:p>
            <a:pPr marL="457200" indent="-457200">
              <a:buFont typeface="Arial" panose="020B0604020202020204" pitchFamily="34" charset="0"/>
              <a:buChar char="•"/>
            </a:pPr>
            <a:endParaRPr lang="en-US" sz="3600" b="1" dirty="0"/>
          </a:p>
          <a:p>
            <a:pPr marL="457200" indent="-457200">
              <a:buFont typeface="Arial" panose="020B0604020202020204" pitchFamily="34" charset="0"/>
              <a:buChar char="•"/>
            </a:pPr>
            <a:r>
              <a:rPr lang="en-US" sz="3600" dirty="0"/>
              <a:t>Evaluation: </a:t>
            </a:r>
            <a:r>
              <a:rPr lang="en-US" sz="3600" b="1" dirty="0"/>
              <a:t>minimize mean squared error</a:t>
            </a:r>
          </a:p>
          <a:p>
            <a:pPr marL="457200" indent="-457200">
              <a:buFont typeface="Arial" panose="020B0604020202020204" pitchFamily="34" charset="0"/>
              <a:buChar char="•"/>
            </a:pPr>
            <a:endParaRPr lang="en-US" sz="3600" b="1" dirty="0"/>
          </a:p>
          <a:p>
            <a:pPr marL="457200" indent="-457200">
              <a:buFont typeface="Arial" panose="020B0604020202020204" pitchFamily="34" charset="0"/>
              <a:buChar char="•"/>
            </a:pPr>
            <a:r>
              <a:rPr lang="en-US" sz="3600" dirty="0"/>
              <a:t>Optimization: </a:t>
            </a:r>
            <a:r>
              <a:rPr lang="en-US" sz="3600" b="1" dirty="0"/>
              <a:t>gradient descent</a:t>
            </a:r>
            <a:endParaRPr lang="en-US" sz="3600" dirty="0"/>
          </a:p>
        </p:txBody>
      </p:sp>
      <p:sp>
        <p:nvSpPr>
          <p:cNvPr id="9" name="Title 1">
            <a:extLst>
              <a:ext uri="{FF2B5EF4-FFF2-40B4-BE49-F238E27FC236}">
                <a16:creationId xmlns:a16="http://schemas.microsoft.com/office/drawing/2014/main" id="{D3D9E3EF-3585-4862-A7C8-7F74DB85CDAB}"/>
              </a:ext>
            </a:extLst>
          </p:cNvPr>
          <p:cNvSpPr>
            <a:spLocks noGrp="1"/>
          </p:cNvSpPr>
          <p:nvPr>
            <p:ph type="title"/>
          </p:nvPr>
        </p:nvSpPr>
        <p:spPr>
          <a:xfrm>
            <a:off x="1603085" y="298123"/>
            <a:ext cx="8958190" cy="681518"/>
          </a:xfrm>
        </p:spPr>
        <p:txBody>
          <a:bodyPr vert="horz" lIns="91440" tIns="45720" rIns="91440" bIns="45720" rtlCol="0" anchor="b">
            <a:noAutofit/>
          </a:bodyPr>
          <a:lstStyle/>
          <a:p>
            <a:pPr algn="ctr"/>
            <a:r>
              <a:rPr lang="en-US" sz="4200" dirty="0"/>
              <a:t>Linear Regression Example</a:t>
            </a:r>
          </a:p>
        </p:txBody>
      </p:sp>
      <p:sp>
        <p:nvSpPr>
          <p:cNvPr id="4" name="TextBox 3">
            <a:extLst>
              <a:ext uri="{FF2B5EF4-FFF2-40B4-BE49-F238E27FC236}">
                <a16:creationId xmlns:a16="http://schemas.microsoft.com/office/drawing/2014/main" id="{4B1C1954-D27A-42D4-94ED-478A544C8F59}"/>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spTree>
    <p:extLst>
      <p:ext uri="{BB962C8B-B14F-4D97-AF65-F5344CB8AC3E}">
        <p14:creationId xmlns:p14="http://schemas.microsoft.com/office/powerpoint/2010/main" val="163968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F65A-AF18-4CE6-845A-DA5FA3A2EAC4}"/>
              </a:ext>
            </a:extLst>
          </p:cNvPr>
          <p:cNvSpPr>
            <a:spLocks noGrp="1"/>
          </p:cNvSpPr>
          <p:nvPr>
            <p:ph type="title"/>
          </p:nvPr>
        </p:nvSpPr>
        <p:spPr>
          <a:xfrm>
            <a:off x="1105229" y="215886"/>
            <a:ext cx="9981537" cy="566313"/>
          </a:xfrm>
        </p:spPr>
        <p:txBody>
          <a:bodyPr vert="horz" lIns="91440" tIns="45720" rIns="91440" bIns="45720" rtlCol="0" anchor="b">
            <a:noAutofit/>
          </a:bodyPr>
          <a:lstStyle/>
          <a:p>
            <a:pPr algn="ctr"/>
            <a:r>
              <a:rPr lang="en-US" sz="3200" dirty="0"/>
              <a:t>Example: Sales vs Ad Spending</a:t>
            </a:r>
            <a:endParaRPr lang="en-US" sz="3200" b="1" dirty="0"/>
          </a:p>
        </p:txBody>
      </p:sp>
      <p:pic>
        <p:nvPicPr>
          <p:cNvPr id="4" name="Picture 3">
            <a:extLst>
              <a:ext uri="{FF2B5EF4-FFF2-40B4-BE49-F238E27FC236}">
                <a16:creationId xmlns:a16="http://schemas.microsoft.com/office/drawing/2014/main" id="{CFD4F236-9009-4DCB-B5E0-E97E222DBF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82536" y="1062482"/>
            <a:ext cx="6626925" cy="5216465"/>
          </a:xfrm>
          <a:prstGeom prst="rect">
            <a:avLst/>
          </a:prstGeom>
        </p:spPr>
      </p:pic>
      <p:sp>
        <p:nvSpPr>
          <p:cNvPr id="5" name="TextBox 4">
            <a:extLst>
              <a:ext uri="{FF2B5EF4-FFF2-40B4-BE49-F238E27FC236}">
                <a16:creationId xmlns:a16="http://schemas.microsoft.com/office/drawing/2014/main" id="{0261B027-9883-44F8-8E5E-F0DB804D380C}"/>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spTree>
    <p:extLst>
      <p:ext uri="{BB962C8B-B14F-4D97-AF65-F5344CB8AC3E}">
        <p14:creationId xmlns:p14="http://schemas.microsoft.com/office/powerpoint/2010/main" val="1619316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F65A-AF18-4CE6-845A-DA5FA3A2EAC4}"/>
              </a:ext>
            </a:extLst>
          </p:cNvPr>
          <p:cNvSpPr>
            <a:spLocks noGrp="1"/>
          </p:cNvSpPr>
          <p:nvPr>
            <p:ph type="title"/>
          </p:nvPr>
        </p:nvSpPr>
        <p:spPr>
          <a:xfrm>
            <a:off x="2150908" y="160020"/>
            <a:ext cx="7890181" cy="919359"/>
          </a:xfrm>
        </p:spPr>
        <p:txBody>
          <a:bodyPr vert="horz" lIns="91440" tIns="45720" rIns="91440" bIns="45720" rtlCol="0" anchor="b">
            <a:noAutofit/>
          </a:bodyPr>
          <a:lstStyle/>
          <a:p>
            <a:pPr algn="ctr"/>
            <a:r>
              <a:rPr lang="en-US" sz="2800" dirty="0"/>
              <a:t>Fit Regression Line to data to predict Unit sales given Ad Spending</a:t>
            </a:r>
          </a:p>
        </p:txBody>
      </p:sp>
      <p:pic>
        <p:nvPicPr>
          <p:cNvPr id="4" name="Picture 3">
            <a:extLst>
              <a:ext uri="{FF2B5EF4-FFF2-40B4-BE49-F238E27FC236}">
                <a16:creationId xmlns:a16="http://schemas.microsoft.com/office/drawing/2014/main" id="{CFD4F236-9009-4DCB-B5E0-E97E222DBF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83183" y="1256792"/>
            <a:ext cx="6625633" cy="5216465"/>
          </a:xfrm>
          <a:prstGeom prst="rect">
            <a:avLst/>
          </a:prstGeom>
        </p:spPr>
      </p:pic>
      <p:sp>
        <p:nvSpPr>
          <p:cNvPr id="5" name="TextBox 4">
            <a:extLst>
              <a:ext uri="{FF2B5EF4-FFF2-40B4-BE49-F238E27FC236}">
                <a16:creationId xmlns:a16="http://schemas.microsoft.com/office/drawing/2014/main" id="{6C37808D-D5E0-4BCE-9DDF-CF84DC63268F}"/>
              </a:ext>
            </a:extLst>
          </p:cNvPr>
          <p:cNvSpPr txBox="1"/>
          <p:nvPr/>
        </p:nvSpPr>
        <p:spPr>
          <a:xfrm>
            <a:off x="10041089" y="6051649"/>
            <a:ext cx="2036611" cy="646331"/>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spTree>
    <p:extLst>
      <p:ext uri="{BB962C8B-B14F-4D97-AF65-F5344CB8AC3E}">
        <p14:creationId xmlns:p14="http://schemas.microsoft.com/office/powerpoint/2010/main" val="540276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F65A-AF18-4CE6-845A-DA5FA3A2EAC4}"/>
              </a:ext>
            </a:extLst>
          </p:cNvPr>
          <p:cNvSpPr>
            <a:spLocks noGrp="1"/>
          </p:cNvSpPr>
          <p:nvPr>
            <p:ph type="title"/>
          </p:nvPr>
        </p:nvSpPr>
        <p:spPr>
          <a:xfrm>
            <a:off x="1105229" y="215886"/>
            <a:ext cx="9981537" cy="566313"/>
          </a:xfrm>
        </p:spPr>
        <p:txBody>
          <a:bodyPr vert="horz" lIns="91440" tIns="45720" rIns="91440" bIns="45720" rtlCol="0" anchor="b">
            <a:noAutofit/>
          </a:bodyPr>
          <a:lstStyle/>
          <a:p>
            <a:pPr algn="ctr"/>
            <a:r>
              <a:rPr lang="en-US" sz="3200" dirty="0"/>
              <a:t>advertising.csv</a:t>
            </a:r>
            <a:endParaRPr lang="en-US" sz="3200" b="1" dirty="0"/>
          </a:p>
        </p:txBody>
      </p:sp>
      <p:pic>
        <p:nvPicPr>
          <p:cNvPr id="4" name="Picture 3">
            <a:extLst>
              <a:ext uri="{FF2B5EF4-FFF2-40B4-BE49-F238E27FC236}">
                <a16:creationId xmlns:a16="http://schemas.microsoft.com/office/drawing/2014/main" id="{CFD4F236-9009-4DCB-B5E0-E97E222DBF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93052" y="1028192"/>
            <a:ext cx="5405889" cy="5216465"/>
          </a:xfrm>
          <a:prstGeom prst="rect">
            <a:avLst/>
          </a:prstGeom>
        </p:spPr>
      </p:pic>
      <p:sp>
        <p:nvSpPr>
          <p:cNvPr id="5" name="TextBox 4">
            <a:extLst>
              <a:ext uri="{FF2B5EF4-FFF2-40B4-BE49-F238E27FC236}">
                <a16:creationId xmlns:a16="http://schemas.microsoft.com/office/drawing/2014/main" id="{E573ACE6-D6BF-42FE-A391-8DAFEDD92CCE}"/>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A3900A9-582E-4E29-A8AC-3C28E0CCCD57}"/>
                  </a:ext>
                </a:extLst>
              </p14:cNvPr>
              <p14:cNvContentPartPr/>
              <p14:nvPr/>
            </p14:nvContentPartPr>
            <p14:xfrm>
              <a:off x="5511960" y="1574417"/>
              <a:ext cx="718560" cy="40320"/>
            </p14:xfrm>
          </p:contentPart>
        </mc:Choice>
        <mc:Fallback>
          <p:pic>
            <p:nvPicPr>
              <p:cNvPr id="3" name="Ink 2">
                <a:extLst>
                  <a:ext uri="{FF2B5EF4-FFF2-40B4-BE49-F238E27FC236}">
                    <a16:creationId xmlns:a16="http://schemas.microsoft.com/office/drawing/2014/main" id="{EA3900A9-582E-4E29-A8AC-3C28E0CCCD57}"/>
                  </a:ext>
                </a:extLst>
              </p:cNvPr>
              <p:cNvPicPr/>
              <p:nvPr/>
            </p:nvPicPr>
            <p:blipFill>
              <a:blip r:embed="rId4"/>
              <a:stretch>
                <a:fillRect/>
              </a:stretch>
            </p:blipFill>
            <p:spPr>
              <a:xfrm>
                <a:off x="5422320" y="1394777"/>
                <a:ext cx="898200" cy="399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5F533659-0376-468E-95EF-61A2C7105D3B}"/>
                  </a:ext>
                </a:extLst>
              </p14:cNvPr>
              <p14:cNvContentPartPr/>
              <p14:nvPr/>
            </p14:nvContentPartPr>
            <p14:xfrm>
              <a:off x="5459400" y="1679897"/>
              <a:ext cx="766080" cy="360"/>
            </p14:xfrm>
          </p:contentPart>
        </mc:Choice>
        <mc:Fallback>
          <p:pic>
            <p:nvPicPr>
              <p:cNvPr id="6" name="Ink 5">
                <a:extLst>
                  <a:ext uri="{FF2B5EF4-FFF2-40B4-BE49-F238E27FC236}">
                    <a16:creationId xmlns:a16="http://schemas.microsoft.com/office/drawing/2014/main" id="{5F533659-0376-468E-95EF-61A2C7105D3B}"/>
                  </a:ext>
                </a:extLst>
              </p:cNvPr>
              <p:cNvPicPr/>
              <p:nvPr/>
            </p:nvPicPr>
            <p:blipFill>
              <a:blip r:embed="rId6"/>
              <a:stretch>
                <a:fillRect/>
              </a:stretch>
            </p:blipFill>
            <p:spPr>
              <a:xfrm>
                <a:off x="5369400" y="1500257"/>
                <a:ext cx="94572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7702A375-3D07-46D1-9F99-B7EA9B5B93EE}"/>
                  </a:ext>
                </a:extLst>
              </p14:cNvPr>
              <p14:cNvContentPartPr/>
              <p14:nvPr/>
            </p14:nvContentPartPr>
            <p14:xfrm>
              <a:off x="7993800" y="1505657"/>
              <a:ext cx="757080" cy="79560"/>
            </p14:xfrm>
          </p:contentPart>
        </mc:Choice>
        <mc:Fallback>
          <p:pic>
            <p:nvPicPr>
              <p:cNvPr id="7" name="Ink 6">
                <a:extLst>
                  <a:ext uri="{FF2B5EF4-FFF2-40B4-BE49-F238E27FC236}">
                    <a16:creationId xmlns:a16="http://schemas.microsoft.com/office/drawing/2014/main" id="{7702A375-3D07-46D1-9F99-B7EA9B5B93EE}"/>
                  </a:ext>
                </a:extLst>
              </p:cNvPr>
              <p:cNvPicPr/>
              <p:nvPr/>
            </p:nvPicPr>
            <p:blipFill>
              <a:blip r:embed="rId8"/>
              <a:stretch>
                <a:fillRect/>
              </a:stretch>
            </p:blipFill>
            <p:spPr>
              <a:xfrm>
                <a:off x="7903800" y="1326017"/>
                <a:ext cx="936720" cy="4392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4F60BDA1-5BC7-423A-9E24-BA89337293AD}"/>
                  </a:ext>
                </a:extLst>
              </p14:cNvPr>
              <p14:cNvContentPartPr/>
              <p14:nvPr/>
            </p14:nvContentPartPr>
            <p14:xfrm>
              <a:off x="7969320" y="1732097"/>
              <a:ext cx="817200" cy="10440"/>
            </p14:xfrm>
          </p:contentPart>
        </mc:Choice>
        <mc:Fallback>
          <p:pic>
            <p:nvPicPr>
              <p:cNvPr id="8" name="Ink 7">
                <a:extLst>
                  <a:ext uri="{FF2B5EF4-FFF2-40B4-BE49-F238E27FC236}">
                    <a16:creationId xmlns:a16="http://schemas.microsoft.com/office/drawing/2014/main" id="{4F60BDA1-5BC7-423A-9E24-BA89337293AD}"/>
                  </a:ext>
                </a:extLst>
              </p:cNvPr>
              <p:cNvPicPr/>
              <p:nvPr/>
            </p:nvPicPr>
            <p:blipFill>
              <a:blip r:embed="rId10"/>
              <a:stretch>
                <a:fillRect/>
              </a:stretch>
            </p:blipFill>
            <p:spPr>
              <a:xfrm>
                <a:off x="7879320" y="1552457"/>
                <a:ext cx="996840" cy="370080"/>
              </a:xfrm>
              <a:prstGeom prst="rect">
                <a:avLst/>
              </a:prstGeom>
            </p:spPr>
          </p:pic>
        </mc:Fallback>
      </mc:AlternateContent>
    </p:spTree>
    <p:extLst>
      <p:ext uri="{BB962C8B-B14F-4D97-AF65-F5344CB8AC3E}">
        <p14:creationId xmlns:p14="http://schemas.microsoft.com/office/powerpoint/2010/main" val="1855823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F65A-AF18-4CE6-845A-DA5FA3A2EAC4}"/>
              </a:ext>
            </a:extLst>
          </p:cNvPr>
          <p:cNvSpPr>
            <a:spLocks noGrp="1"/>
          </p:cNvSpPr>
          <p:nvPr>
            <p:ph type="title"/>
          </p:nvPr>
        </p:nvSpPr>
        <p:spPr>
          <a:xfrm>
            <a:off x="1105231" y="320040"/>
            <a:ext cx="9981537" cy="1307979"/>
          </a:xfrm>
        </p:spPr>
        <p:txBody>
          <a:bodyPr vert="horz" lIns="91440" tIns="45720" rIns="91440" bIns="45720" rtlCol="0" anchor="b">
            <a:noAutofit/>
          </a:bodyPr>
          <a:lstStyle/>
          <a:p>
            <a:pPr algn="ctr"/>
            <a:r>
              <a:rPr lang="en-US" sz="4000" b="1" dirty="0"/>
              <a:t>Representation</a:t>
            </a:r>
            <a:r>
              <a:rPr lang="en-US" sz="4000" dirty="0"/>
              <a:t>: The linear Regression Model</a:t>
            </a:r>
          </a:p>
        </p:txBody>
      </p:sp>
      <p:grpSp>
        <p:nvGrpSpPr>
          <p:cNvPr id="29" name="Group 28">
            <a:extLst>
              <a:ext uri="{FF2B5EF4-FFF2-40B4-BE49-F238E27FC236}">
                <a16:creationId xmlns:a16="http://schemas.microsoft.com/office/drawing/2014/main" id="{24E8BCD8-45DD-40F0-8ED5-7014702F7029}"/>
              </a:ext>
            </a:extLst>
          </p:cNvPr>
          <p:cNvGrpSpPr/>
          <p:nvPr/>
        </p:nvGrpSpPr>
        <p:grpSpPr>
          <a:xfrm>
            <a:off x="2255488" y="1857292"/>
            <a:ext cx="8288211" cy="4566491"/>
            <a:chOff x="2255488" y="1857292"/>
            <a:chExt cx="8288211" cy="4566491"/>
          </a:xfrm>
        </p:grpSpPr>
        <p:pic>
          <p:nvPicPr>
            <p:cNvPr id="4" name="Picture 3">
              <a:extLst>
                <a:ext uri="{FF2B5EF4-FFF2-40B4-BE49-F238E27FC236}">
                  <a16:creationId xmlns:a16="http://schemas.microsoft.com/office/drawing/2014/main" id="{CFD4F236-9009-4DCB-B5E0-E97E222DBF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24179" y="2858988"/>
              <a:ext cx="8008658" cy="1653736"/>
            </a:xfrm>
            <a:prstGeom prst="rect">
              <a:avLst/>
            </a:prstGeom>
          </p:spPr>
        </p:pic>
        <p:cxnSp>
          <p:nvCxnSpPr>
            <p:cNvPr id="6" name="Straight Connector 5">
              <a:extLst>
                <a:ext uri="{FF2B5EF4-FFF2-40B4-BE49-F238E27FC236}">
                  <a16:creationId xmlns:a16="http://schemas.microsoft.com/office/drawing/2014/main" id="{8583E90B-D7E8-472A-8021-A13B571FFC65}"/>
                </a:ext>
              </a:extLst>
            </p:cNvPr>
            <p:cNvCxnSpPr>
              <a:cxnSpLocks/>
            </p:cNvCxnSpPr>
            <p:nvPr/>
          </p:nvCxnSpPr>
          <p:spPr>
            <a:xfrm>
              <a:off x="2530764" y="4461696"/>
              <a:ext cx="2013527" cy="0"/>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BCBCA9-7549-4D26-9C16-859122C4432F}"/>
                </a:ext>
              </a:extLst>
            </p:cNvPr>
            <p:cNvCxnSpPr>
              <a:cxnSpLocks/>
              <a:stCxn id="8" idx="0"/>
            </p:cNvCxnSpPr>
            <p:nvPr/>
          </p:nvCxnSpPr>
          <p:spPr>
            <a:xfrm flipV="1">
              <a:off x="3000243" y="4466547"/>
              <a:ext cx="528044" cy="880018"/>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C9E6647-5EDF-4BF7-8BFB-08FAB19C166C}"/>
                </a:ext>
              </a:extLst>
            </p:cNvPr>
            <p:cNvSpPr txBox="1"/>
            <p:nvPr/>
          </p:nvSpPr>
          <p:spPr>
            <a:xfrm>
              <a:off x="2255488" y="5346565"/>
              <a:ext cx="1489510" cy="1077218"/>
            </a:xfrm>
            <a:prstGeom prst="rect">
              <a:avLst/>
            </a:prstGeom>
            <a:solidFill>
              <a:schemeClr val="tx1"/>
            </a:solidFill>
          </p:spPr>
          <p:txBody>
            <a:bodyPr wrap="square" rtlCol="0">
              <a:spAutoFit/>
            </a:bodyPr>
            <a:lstStyle/>
            <a:p>
              <a:pPr algn="ctr"/>
              <a:r>
                <a:rPr lang="en-US" sz="3200" b="1" dirty="0">
                  <a:solidFill>
                    <a:schemeClr val="accent1"/>
                  </a:solidFill>
                </a:rPr>
                <a:t>Unit Sales</a:t>
              </a:r>
            </a:p>
          </p:txBody>
        </p:sp>
        <p:cxnSp>
          <p:nvCxnSpPr>
            <p:cNvPr id="13" name="Straight Connector 12">
              <a:extLst>
                <a:ext uri="{FF2B5EF4-FFF2-40B4-BE49-F238E27FC236}">
                  <a16:creationId xmlns:a16="http://schemas.microsoft.com/office/drawing/2014/main" id="{A79CBBCF-3967-41D2-B184-B78DBEA37056}"/>
                </a:ext>
              </a:extLst>
            </p:cNvPr>
            <p:cNvCxnSpPr>
              <a:cxnSpLocks/>
            </p:cNvCxnSpPr>
            <p:nvPr/>
          </p:nvCxnSpPr>
          <p:spPr>
            <a:xfrm>
              <a:off x="7456661" y="4234873"/>
              <a:ext cx="735993" cy="0"/>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F583FAC-F7B2-4EFF-A302-17BEF32C800F}"/>
                </a:ext>
              </a:extLst>
            </p:cNvPr>
            <p:cNvCxnSpPr>
              <a:cxnSpLocks/>
            </p:cNvCxnSpPr>
            <p:nvPr/>
          </p:nvCxnSpPr>
          <p:spPr>
            <a:xfrm flipH="1" flipV="1">
              <a:off x="7824657" y="4251038"/>
              <a:ext cx="367997" cy="1041399"/>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E2FF77-3461-4471-823D-135ED3F5ECE4}"/>
                </a:ext>
              </a:extLst>
            </p:cNvPr>
            <p:cNvSpPr txBox="1"/>
            <p:nvPr/>
          </p:nvSpPr>
          <p:spPr>
            <a:xfrm>
              <a:off x="7227209" y="5346565"/>
              <a:ext cx="2286731" cy="1077218"/>
            </a:xfrm>
            <a:prstGeom prst="rect">
              <a:avLst/>
            </a:prstGeom>
            <a:solidFill>
              <a:schemeClr val="tx1"/>
            </a:solidFill>
          </p:spPr>
          <p:txBody>
            <a:bodyPr wrap="square" rtlCol="0">
              <a:spAutoFit/>
            </a:bodyPr>
            <a:lstStyle/>
            <a:p>
              <a:pPr algn="ctr"/>
              <a:r>
                <a:rPr lang="en-US" sz="3200" b="1" dirty="0">
                  <a:solidFill>
                    <a:schemeClr val="accent1"/>
                  </a:solidFill>
                </a:rPr>
                <a:t>Radio Ad Spending</a:t>
              </a:r>
            </a:p>
          </p:txBody>
        </p:sp>
        <p:sp>
          <p:nvSpPr>
            <p:cNvPr id="22" name="TextBox 21">
              <a:extLst>
                <a:ext uri="{FF2B5EF4-FFF2-40B4-BE49-F238E27FC236}">
                  <a16:creationId xmlns:a16="http://schemas.microsoft.com/office/drawing/2014/main" id="{1A5FE40B-C33C-4EF1-BE0E-6772F80BA756}"/>
                </a:ext>
              </a:extLst>
            </p:cNvPr>
            <p:cNvSpPr txBox="1"/>
            <p:nvPr/>
          </p:nvSpPr>
          <p:spPr>
            <a:xfrm>
              <a:off x="6095999" y="1857292"/>
              <a:ext cx="4447700" cy="584775"/>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rtlCol="0">
              <a:spAutoFit/>
            </a:bodyPr>
            <a:lstStyle/>
            <a:p>
              <a:pPr algn="ctr"/>
              <a:r>
                <a:rPr lang="en-US" sz="3200" b="1" dirty="0">
                  <a:solidFill>
                    <a:schemeClr val="accent1"/>
                  </a:solidFill>
                </a:rPr>
                <a:t>Model Parameters</a:t>
              </a:r>
            </a:p>
          </p:txBody>
        </p:sp>
        <p:cxnSp>
          <p:nvCxnSpPr>
            <p:cNvPr id="23" name="Straight Connector 22">
              <a:extLst>
                <a:ext uri="{FF2B5EF4-FFF2-40B4-BE49-F238E27FC236}">
                  <a16:creationId xmlns:a16="http://schemas.microsoft.com/office/drawing/2014/main" id="{11AFA82B-C268-4A23-B111-8E9ADAA22F5A}"/>
                </a:ext>
              </a:extLst>
            </p:cNvPr>
            <p:cNvCxnSpPr>
              <a:cxnSpLocks/>
            </p:cNvCxnSpPr>
            <p:nvPr/>
          </p:nvCxnSpPr>
          <p:spPr>
            <a:xfrm flipH="1">
              <a:off x="7227209" y="2496195"/>
              <a:ext cx="457446" cy="987270"/>
            </a:xfrm>
            <a:prstGeom prst="line">
              <a:avLst/>
            </a:prstGeom>
            <a:ln w="508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9A3F927-E87F-4057-A1A6-4F3E7CB00A86}"/>
                </a:ext>
              </a:extLst>
            </p:cNvPr>
            <p:cNvCxnSpPr>
              <a:cxnSpLocks/>
            </p:cNvCxnSpPr>
            <p:nvPr/>
          </p:nvCxnSpPr>
          <p:spPr>
            <a:xfrm>
              <a:off x="9425710" y="2441730"/>
              <a:ext cx="512617" cy="763288"/>
            </a:xfrm>
            <a:prstGeom prst="line">
              <a:avLst/>
            </a:prstGeom>
            <a:ln w="508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8514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50" name="Rectangle 49">
            <a:extLst>
              <a:ext uri="{FF2B5EF4-FFF2-40B4-BE49-F238E27FC236}">
                <a16:creationId xmlns:a16="http://schemas.microsoft.com/office/drawing/2014/main" id="{762362DE-7747-4D8B-99FA-8E36F0B15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4F65A-AF18-4CE6-845A-DA5FA3A2EAC4}"/>
              </a:ext>
            </a:extLst>
          </p:cNvPr>
          <p:cNvSpPr>
            <a:spLocks noGrp="1"/>
          </p:cNvSpPr>
          <p:nvPr>
            <p:ph type="title"/>
          </p:nvPr>
        </p:nvSpPr>
        <p:spPr>
          <a:xfrm>
            <a:off x="193764" y="2608893"/>
            <a:ext cx="4591519" cy="1621692"/>
          </a:xfrm>
        </p:spPr>
        <p:txBody>
          <a:bodyPr vert="horz" lIns="91440" tIns="45720" rIns="91440" bIns="45720" rtlCol="0" anchor="b">
            <a:noAutofit/>
          </a:bodyPr>
          <a:lstStyle/>
          <a:p>
            <a:pPr algn="ctr"/>
            <a:r>
              <a:rPr lang="en-US" sz="4000" dirty="0"/>
              <a:t>Minimize</a:t>
            </a:r>
            <a:br>
              <a:rPr lang="en-US" sz="4000" dirty="0"/>
            </a:br>
            <a:r>
              <a:rPr lang="en-US" sz="4000" b="1" i="1" dirty="0"/>
              <a:t>mean-Squared Error</a:t>
            </a:r>
          </a:p>
        </p:txBody>
      </p:sp>
      <p:pic>
        <p:nvPicPr>
          <p:cNvPr id="35" name="Picture 34" descr="Chart, bubble chart&#10;&#10;Description automatically generated">
            <a:extLst>
              <a:ext uri="{FF2B5EF4-FFF2-40B4-BE49-F238E27FC236}">
                <a16:creationId xmlns:a16="http://schemas.microsoft.com/office/drawing/2014/main" id="{4F207A32-7CE9-47DC-A592-6E3F07D1B0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8081" y="419411"/>
            <a:ext cx="6260473" cy="6163495"/>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52" name="Group 51">
            <a:extLst>
              <a:ext uri="{FF2B5EF4-FFF2-40B4-BE49-F238E27FC236}">
                <a16:creationId xmlns:a16="http://schemas.microsoft.com/office/drawing/2014/main" id="{25123E6E-F713-4254-A6BF-358CC8EC6C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3" name="Straight Connector 52">
              <a:extLst>
                <a:ext uri="{FF2B5EF4-FFF2-40B4-BE49-F238E27FC236}">
                  <a16:creationId xmlns:a16="http://schemas.microsoft.com/office/drawing/2014/main" id="{2F690FE0-5412-4598-8AD6-769BB36E2C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4850BB6-6709-408E-BEFD-24DC5E3C29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4A03B410-983E-40D8-A4EA-2BB747CB00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12B92421-6A58-4A51-AB7D-B97EA85E3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9D092B0B-C6FB-4CDC-ABE8-5C817CAC6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73" name="TextBox 72">
            <a:extLst>
              <a:ext uri="{FF2B5EF4-FFF2-40B4-BE49-F238E27FC236}">
                <a16:creationId xmlns:a16="http://schemas.microsoft.com/office/drawing/2014/main" id="{3A031FE4-874B-4FD8-9D65-D3E1F5062C6D}"/>
              </a:ext>
            </a:extLst>
          </p:cNvPr>
          <p:cNvSpPr txBox="1"/>
          <p:nvPr/>
        </p:nvSpPr>
        <p:spPr>
          <a:xfrm>
            <a:off x="876331" y="1205581"/>
            <a:ext cx="3645419" cy="707886"/>
          </a:xfrm>
          <a:prstGeom prst="rect">
            <a:avLst/>
          </a:prstGeom>
          <a:noFill/>
        </p:spPr>
        <p:txBody>
          <a:bodyPr wrap="square">
            <a:spAutoFit/>
          </a:bodyPr>
          <a:lstStyle/>
          <a:p>
            <a:r>
              <a:rPr lang="en-US" sz="4000" b="1" dirty="0"/>
              <a:t>EVALUATION</a:t>
            </a:r>
            <a:r>
              <a:rPr lang="en-US" sz="4000" dirty="0"/>
              <a:t>: </a:t>
            </a:r>
          </a:p>
        </p:txBody>
      </p:sp>
      <p:sp>
        <p:nvSpPr>
          <p:cNvPr id="89" name="TextBox 88">
            <a:extLst>
              <a:ext uri="{FF2B5EF4-FFF2-40B4-BE49-F238E27FC236}">
                <a16:creationId xmlns:a16="http://schemas.microsoft.com/office/drawing/2014/main" id="{10CE2FF0-EE37-4A10-83A1-9020AC45AC5A}"/>
              </a:ext>
            </a:extLst>
          </p:cNvPr>
          <p:cNvSpPr txBox="1"/>
          <p:nvPr/>
        </p:nvSpPr>
        <p:spPr>
          <a:xfrm>
            <a:off x="199942" y="5959218"/>
            <a:ext cx="4585341" cy="830997"/>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image from </a:t>
            </a:r>
            <a:r>
              <a:rPr lang="en-US" sz="1200" b="0" i="0" u="none" strike="noStrike" dirty="0">
                <a:solidFill>
                  <a:srgbClr val="FFFFFF"/>
                </a:solidFill>
                <a:effectLst/>
                <a:latin typeface="Century Gothic" panose="020B0502020202020204" pitchFamily="34" charset="0"/>
                <a:hlinkClick r:id="rId3"/>
              </a:rPr>
              <a:t>https://www.freecodecamp.org/news/machine-learning-mean-squared-error-regression-line-c7dde9a26b93/</a:t>
            </a:r>
            <a:r>
              <a:rPr lang="en-US" sz="1200" dirty="0">
                <a:solidFill>
                  <a:srgbClr val="FFFFFF"/>
                </a:solidFill>
                <a:latin typeface="Century Gothic" panose="020B0502020202020204" pitchFamily="34" charset="0"/>
              </a:rPr>
              <a:t>. Retrieved 01/13/2021.</a:t>
            </a:r>
            <a:endParaRPr lang="en-US" sz="1200" dirty="0"/>
          </a:p>
        </p:txBody>
      </p:sp>
    </p:spTree>
    <p:extLst>
      <p:ext uri="{BB962C8B-B14F-4D97-AF65-F5344CB8AC3E}">
        <p14:creationId xmlns:p14="http://schemas.microsoft.com/office/powerpoint/2010/main" val="1931515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F65A-AF18-4CE6-845A-DA5FA3A2EAC4}"/>
              </a:ext>
            </a:extLst>
          </p:cNvPr>
          <p:cNvSpPr>
            <a:spLocks noGrp="1"/>
          </p:cNvSpPr>
          <p:nvPr>
            <p:ph type="title"/>
          </p:nvPr>
        </p:nvSpPr>
        <p:spPr>
          <a:xfrm>
            <a:off x="2227439" y="230348"/>
            <a:ext cx="7253678" cy="1307979"/>
          </a:xfrm>
        </p:spPr>
        <p:txBody>
          <a:bodyPr vert="horz" lIns="91440" tIns="45720" rIns="91440" bIns="45720" rtlCol="0" anchor="b">
            <a:noAutofit/>
          </a:bodyPr>
          <a:lstStyle/>
          <a:p>
            <a:pPr algn="ctr"/>
            <a:r>
              <a:rPr lang="en-US" sz="4000" b="1" dirty="0"/>
              <a:t>EVALUATION</a:t>
            </a:r>
            <a:r>
              <a:rPr lang="en-US" sz="4000" dirty="0"/>
              <a:t>: Minimize </a:t>
            </a:r>
            <a:r>
              <a:rPr lang="en-US" sz="4000" i="1" dirty="0"/>
              <a:t>mean-Squared Error</a:t>
            </a:r>
          </a:p>
        </p:txBody>
      </p:sp>
      <p:grpSp>
        <p:nvGrpSpPr>
          <p:cNvPr id="33" name="Group 32">
            <a:extLst>
              <a:ext uri="{FF2B5EF4-FFF2-40B4-BE49-F238E27FC236}">
                <a16:creationId xmlns:a16="http://schemas.microsoft.com/office/drawing/2014/main" id="{72C41EE3-238A-431D-B61B-AEF35E0F7381}"/>
              </a:ext>
            </a:extLst>
          </p:cNvPr>
          <p:cNvGrpSpPr/>
          <p:nvPr/>
        </p:nvGrpSpPr>
        <p:grpSpPr>
          <a:xfrm>
            <a:off x="462624" y="1810852"/>
            <a:ext cx="10041546" cy="4549639"/>
            <a:chOff x="462624" y="2106416"/>
            <a:chExt cx="10041546" cy="4549639"/>
          </a:xfrm>
        </p:grpSpPr>
        <p:pic>
          <p:nvPicPr>
            <p:cNvPr id="4" name="Picture 3">
              <a:extLst>
                <a:ext uri="{FF2B5EF4-FFF2-40B4-BE49-F238E27FC236}">
                  <a16:creationId xmlns:a16="http://schemas.microsoft.com/office/drawing/2014/main" id="{CFD4F236-9009-4DCB-B5E0-E97E222DBF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69501" y="2106416"/>
              <a:ext cx="9034669" cy="2571750"/>
            </a:xfrm>
            <a:prstGeom prst="rect">
              <a:avLst/>
            </a:prstGeom>
          </p:spPr>
        </p:pic>
        <p:sp>
          <p:nvSpPr>
            <p:cNvPr id="3" name="TextBox 2">
              <a:extLst>
                <a:ext uri="{FF2B5EF4-FFF2-40B4-BE49-F238E27FC236}">
                  <a16:creationId xmlns:a16="http://schemas.microsoft.com/office/drawing/2014/main" id="{CE59CCC9-DA72-405A-9C00-7796566FCA9F}"/>
                </a:ext>
              </a:extLst>
            </p:cNvPr>
            <p:cNvSpPr txBox="1"/>
            <p:nvPr/>
          </p:nvSpPr>
          <p:spPr>
            <a:xfrm>
              <a:off x="7433830" y="5246255"/>
              <a:ext cx="2186817" cy="1077218"/>
            </a:xfrm>
            <a:prstGeom prst="rect">
              <a:avLst/>
            </a:prstGeom>
            <a:solidFill>
              <a:schemeClr val="tx1"/>
            </a:solidFill>
          </p:spPr>
          <p:txBody>
            <a:bodyPr wrap="none" rtlCol="0">
              <a:spAutoFit/>
            </a:bodyPr>
            <a:lstStyle/>
            <a:p>
              <a:pPr algn="ctr"/>
              <a:r>
                <a:rPr lang="en-US" sz="3200" b="1" dirty="0">
                  <a:solidFill>
                    <a:schemeClr val="accent1"/>
                  </a:solidFill>
                </a:rPr>
                <a:t>Model</a:t>
              </a:r>
            </a:p>
            <a:p>
              <a:pPr algn="ctr"/>
              <a:r>
                <a:rPr lang="en-US" sz="3200" b="1" dirty="0">
                  <a:solidFill>
                    <a:schemeClr val="accent1"/>
                  </a:solidFill>
                </a:rPr>
                <a:t>Prediction</a:t>
              </a:r>
            </a:p>
          </p:txBody>
        </p:sp>
        <p:cxnSp>
          <p:nvCxnSpPr>
            <p:cNvPr id="6" name="Straight Connector 5">
              <a:extLst>
                <a:ext uri="{FF2B5EF4-FFF2-40B4-BE49-F238E27FC236}">
                  <a16:creationId xmlns:a16="http://schemas.microsoft.com/office/drawing/2014/main" id="{547FDEEE-C29D-4EEE-9216-17D2CE595351}"/>
                </a:ext>
              </a:extLst>
            </p:cNvPr>
            <p:cNvCxnSpPr/>
            <p:nvPr/>
          </p:nvCxnSpPr>
          <p:spPr>
            <a:xfrm>
              <a:off x="6906301" y="3841667"/>
              <a:ext cx="2499360" cy="0"/>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C63E26-BF95-4E80-A3F1-F0B5675C5621}"/>
                </a:ext>
              </a:extLst>
            </p:cNvPr>
            <p:cNvCxnSpPr>
              <a:cxnSpLocks/>
              <a:endCxn id="3" idx="0"/>
            </p:cNvCxnSpPr>
            <p:nvPr/>
          </p:nvCxnSpPr>
          <p:spPr>
            <a:xfrm>
              <a:off x="8035908" y="3864762"/>
              <a:ext cx="491331" cy="1381493"/>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7218AA-9D15-4DA8-B070-09D46455044F}"/>
                </a:ext>
              </a:extLst>
            </p:cNvPr>
            <p:cNvCxnSpPr>
              <a:cxnSpLocks/>
            </p:cNvCxnSpPr>
            <p:nvPr/>
          </p:nvCxnSpPr>
          <p:spPr>
            <a:xfrm>
              <a:off x="5234247" y="3841667"/>
              <a:ext cx="556953" cy="0"/>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44643B-04E8-460A-8473-77DD9F8EDBA9}"/>
                </a:ext>
              </a:extLst>
            </p:cNvPr>
            <p:cNvCxnSpPr>
              <a:cxnSpLocks/>
              <a:stCxn id="16" idx="0"/>
            </p:cNvCxnSpPr>
            <p:nvPr/>
          </p:nvCxnSpPr>
          <p:spPr>
            <a:xfrm flipH="1" flipV="1">
              <a:off x="5512724" y="3863392"/>
              <a:ext cx="341554" cy="1404586"/>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1202A11-AC21-46D9-9DAB-1A4588B77590}"/>
                </a:ext>
              </a:extLst>
            </p:cNvPr>
            <p:cNvSpPr txBox="1"/>
            <p:nvPr/>
          </p:nvSpPr>
          <p:spPr>
            <a:xfrm>
              <a:off x="5109523" y="5267978"/>
              <a:ext cx="1489510" cy="1077218"/>
            </a:xfrm>
            <a:prstGeom prst="rect">
              <a:avLst/>
            </a:prstGeom>
            <a:solidFill>
              <a:schemeClr val="tx1"/>
            </a:solidFill>
          </p:spPr>
          <p:txBody>
            <a:bodyPr wrap="none" rtlCol="0">
              <a:spAutoFit/>
            </a:bodyPr>
            <a:lstStyle/>
            <a:p>
              <a:pPr algn="ctr"/>
              <a:r>
                <a:rPr lang="en-US" sz="3200" b="1" dirty="0">
                  <a:solidFill>
                    <a:schemeClr val="accent1"/>
                  </a:solidFill>
                </a:rPr>
                <a:t>Actual</a:t>
              </a:r>
            </a:p>
            <a:p>
              <a:pPr algn="ctr"/>
              <a:r>
                <a:rPr lang="en-US" sz="3200" b="1" dirty="0">
                  <a:solidFill>
                    <a:schemeClr val="accent1"/>
                  </a:solidFill>
                </a:rPr>
                <a:t>Value</a:t>
              </a:r>
            </a:p>
          </p:txBody>
        </p:sp>
        <p:cxnSp>
          <p:nvCxnSpPr>
            <p:cNvPr id="18" name="Straight Connector 17">
              <a:extLst>
                <a:ext uri="{FF2B5EF4-FFF2-40B4-BE49-F238E27FC236}">
                  <a16:creationId xmlns:a16="http://schemas.microsoft.com/office/drawing/2014/main" id="{34F15A96-87F7-4616-9287-C28BCA3462D6}"/>
                </a:ext>
              </a:extLst>
            </p:cNvPr>
            <p:cNvCxnSpPr>
              <a:cxnSpLocks/>
              <a:stCxn id="17" idx="0"/>
            </p:cNvCxnSpPr>
            <p:nvPr/>
          </p:nvCxnSpPr>
          <p:spPr>
            <a:xfrm flipV="1">
              <a:off x="958113" y="3753260"/>
              <a:ext cx="882612" cy="1560898"/>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BED3BB-BE4B-4242-ADE5-2F043DEC4240}"/>
                </a:ext>
              </a:extLst>
            </p:cNvPr>
            <p:cNvCxnSpPr>
              <a:cxnSpLocks/>
            </p:cNvCxnSpPr>
            <p:nvPr/>
          </p:nvCxnSpPr>
          <p:spPr>
            <a:xfrm>
              <a:off x="1650687" y="3725552"/>
              <a:ext cx="380077" cy="0"/>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E20BC53-E87E-4333-8151-3F12B6B54719}"/>
                </a:ext>
              </a:extLst>
            </p:cNvPr>
            <p:cNvCxnSpPr>
              <a:cxnSpLocks/>
            </p:cNvCxnSpPr>
            <p:nvPr/>
          </p:nvCxnSpPr>
          <p:spPr>
            <a:xfrm>
              <a:off x="3114501" y="4206503"/>
              <a:ext cx="556953" cy="0"/>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5C68A0C-DF9D-4289-A625-8EB3E4C212F2}"/>
                </a:ext>
              </a:extLst>
            </p:cNvPr>
            <p:cNvCxnSpPr>
              <a:cxnSpLocks/>
              <a:stCxn id="26" idx="0"/>
            </p:cNvCxnSpPr>
            <p:nvPr/>
          </p:nvCxnSpPr>
          <p:spPr>
            <a:xfrm flipV="1">
              <a:off x="3250977" y="4226173"/>
              <a:ext cx="149083" cy="860222"/>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000395B-4897-4CDF-A343-559CC07E2C7D}"/>
                </a:ext>
              </a:extLst>
            </p:cNvPr>
            <p:cNvSpPr txBox="1"/>
            <p:nvPr/>
          </p:nvSpPr>
          <p:spPr>
            <a:xfrm>
              <a:off x="2227227" y="5086395"/>
              <a:ext cx="2047499" cy="1569660"/>
            </a:xfrm>
            <a:prstGeom prst="rect">
              <a:avLst/>
            </a:prstGeom>
            <a:solidFill>
              <a:schemeClr val="tx1"/>
            </a:solidFill>
          </p:spPr>
          <p:txBody>
            <a:bodyPr wrap="square" rtlCol="0">
              <a:spAutoFit/>
            </a:bodyPr>
            <a:lstStyle/>
            <a:p>
              <a:pPr algn="ctr"/>
              <a:r>
                <a:rPr lang="en-US" sz="3200" b="1" dirty="0">
                  <a:solidFill>
                    <a:schemeClr val="accent1"/>
                  </a:solidFill>
                </a:rPr>
                <a:t>Size of Training Set</a:t>
              </a:r>
            </a:p>
          </p:txBody>
        </p:sp>
        <p:sp>
          <p:nvSpPr>
            <p:cNvPr id="17" name="TextBox 16">
              <a:extLst>
                <a:ext uri="{FF2B5EF4-FFF2-40B4-BE49-F238E27FC236}">
                  <a16:creationId xmlns:a16="http://schemas.microsoft.com/office/drawing/2014/main" id="{25E2B88D-0118-4E33-B57B-E0368DC38B4C}"/>
                </a:ext>
              </a:extLst>
            </p:cNvPr>
            <p:cNvSpPr txBox="1"/>
            <p:nvPr/>
          </p:nvSpPr>
          <p:spPr>
            <a:xfrm>
              <a:off x="462624" y="5314158"/>
              <a:ext cx="990977" cy="584775"/>
            </a:xfrm>
            <a:prstGeom prst="rect">
              <a:avLst/>
            </a:prstGeom>
            <a:solidFill>
              <a:schemeClr val="tx1"/>
            </a:solidFill>
          </p:spPr>
          <p:txBody>
            <a:bodyPr wrap="none" rtlCol="0">
              <a:spAutoFit/>
            </a:bodyPr>
            <a:lstStyle/>
            <a:p>
              <a:pPr algn="ctr"/>
              <a:r>
                <a:rPr lang="en-US" sz="3200" b="1" dirty="0">
                  <a:solidFill>
                    <a:schemeClr val="accent1"/>
                  </a:solidFill>
                </a:rPr>
                <a:t>Loss</a:t>
              </a:r>
            </a:p>
          </p:txBody>
        </p:sp>
      </p:grpSp>
    </p:spTree>
    <p:extLst>
      <p:ext uri="{BB962C8B-B14F-4D97-AF65-F5344CB8AC3E}">
        <p14:creationId xmlns:p14="http://schemas.microsoft.com/office/powerpoint/2010/main" val="3652138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F65A-AF18-4CE6-845A-DA5FA3A2EAC4}"/>
              </a:ext>
            </a:extLst>
          </p:cNvPr>
          <p:cNvSpPr>
            <a:spLocks noGrp="1"/>
          </p:cNvSpPr>
          <p:nvPr>
            <p:ph type="title"/>
          </p:nvPr>
        </p:nvSpPr>
        <p:spPr>
          <a:xfrm>
            <a:off x="1139521" y="525780"/>
            <a:ext cx="9398939" cy="645039"/>
          </a:xfrm>
        </p:spPr>
        <p:txBody>
          <a:bodyPr vert="horz" lIns="91440" tIns="45720" rIns="91440" bIns="45720" rtlCol="0" anchor="b">
            <a:noAutofit/>
          </a:bodyPr>
          <a:lstStyle/>
          <a:p>
            <a:pPr algn="ctr"/>
            <a:r>
              <a:rPr lang="en-US" sz="4000" b="1" dirty="0"/>
              <a:t>Optimization</a:t>
            </a:r>
            <a:r>
              <a:rPr lang="en-US" sz="4000" dirty="0"/>
              <a:t>: Gradient Descent</a:t>
            </a:r>
          </a:p>
        </p:txBody>
      </p:sp>
      <p:pic>
        <p:nvPicPr>
          <p:cNvPr id="4" name="Picture 3">
            <a:extLst>
              <a:ext uri="{FF2B5EF4-FFF2-40B4-BE49-F238E27FC236}">
                <a16:creationId xmlns:a16="http://schemas.microsoft.com/office/drawing/2014/main" id="{CFD4F236-9009-4DCB-B5E0-E97E222DBF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51662" y="1485900"/>
            <a:ext cx="8668066" cy="4697729"/>
          </a:xfrm>
          <a:prstGeom prst="rect">
            <a:avLst/>
          </a:prstGeom>
        </p:spPr>
      </p:pic>
    </p:spTree>
    <p:extLst>
      <p:ext uri="{BB962C8B-B14F-4D97-AF65-F5344CB8AC3E}">
        <p14:creationId xmlns:p14="http://schemas.microsoft.com/office/powerpoint/2010/main" val="624513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F65A-AF18-4CE6-845A-DA5FA3A2EAC4}"/>
              </a:ext>
            </a:extLst>
          </p:cNvPr>
          <p:cNvSpPr>
            <a:spLocks noGrp="1"/>
          </p:cNvSpPr>
          <p:nvPr>
            <p:ph type="title"/>
          </p:nvPr>
        </p:nvSpPr>
        <p:spPr>
          <a:xfrm>
            <a:off x="1401105" y="331470"/>
            <a:ext cx="9398939" cy="645039"/>
          </a:xfrm>
        </p:spPr>
        <p:txBody>
          <a:bodyPr vert="horz" lIns="91440" tIns="45720" rIns="91440" bIns="45720" rtlCol="0" anchor="b">
            <a:noAutofit/>
          </a:bodyPr>
          <a:lstStyle/>
          <a:p>
            <a:pPr algn="ctr"/>
            <a:r>
              <a:rPr lang="en-US" sz="4000" b="1" dirty="0"/>
              <a:t>Optimization</a:t>
            </a:r>
            <a:r>
              <a:rPr lang="en-US" sz="4000" dirty="0"/>
              <a:t>: Gradient Descent</a:t>
            </a:r>
          </a:p>
        </p:txBody>
      </p:sp>
      <p:pic>
        <p:nvPicPr>
          <p:cNvPr id="4" name="Picture 3">
            <a:extLst>
              <a:ext uri="{FF2B5EF4-FFF2-40B4-BE49-F238E27FC236}">
                <a16:creationId xmlns:a16="http://schemas.microsoft.com/office/drawing/2014/main" id="{CFD4F236-9009-4DCB-B5E0-E97E222DBF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4112" y="1187199"/>
            <a:ext cx="10163775" cy="5002620"/>
          </a:xfrm>
          <a:prstGeom prst="rect">
            <a:avLst/>
          </a:prstGeom>
        </p:spPr>
      </p:pic>
      <p:sp>
        <p:nvSpPr>
          <p:cNvPr id="5" name="TextBox 4">
            <a:extLst>
              <a:ext uri="{FF2B5EF4-FFF2-40B4-BE49-F238E27FC236}">
                <a16:creationId xmlns:a16="http://schemas.microsoft.com/office/drawing/2014/main" id="{C5BEEF96-719B-48A2-8A48-1F3FC08B0D11}"/>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spTree>
    <p:extLst>
      <p:ext uri="{BB962C8B-B14F-4D97-AF65-F5344CB8AC3E}">
        <p14:creationId xmlns:p14="http://schemas.microsoft.com/office/powerpoint/2010/main" val="895324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53D919-221E-4D00-B650-AD2BE7B29895}"/>
              </a:ext>
            </a:extLst>
          </p:cNvPr>
          <p:cNvSpPr txBox="1"/>
          <p:nvPr/>
        </p:nvSpPr>
        <p:spPr>
          <a:xfrm>
            <a:off x="6389511" y="462010"/>
            <a:ext cx="5542844" cy="6124754"/>
          </a:xfrm>
          <a:prstGeom prst="rect">
            <a:avLst/>
          </a:prstGeom>
          <a:noFill/>
        </p:spPr>
        <p:txBody>
          <a:bodyPr wrap="square" rtlCol="0">
            <a:spAutoFit/>
          </a:bodyPr>
          <a:lstStyle/>
          <a:p>
            <a:pPr marL="457200" indent="-457200">
              <a:buFont typeface="Arial" panose="020B0604020202020204" pitchFamily="34" charset="0"/>
              <a:buChar char="•"/>
            </a:pPr>
            <a:r>
              <a:rPr lang="en-US" sz="2800" dirty="0">
                <a:effectLst/>
              </a:rPr>
              <a:t>Concise definitions and well-thought-out examples.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effectLst/>
              </a:rPr>
              <a:t>~140 pages.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Covers mostly supervised learning.</a:t>
            </a:r>
          </a:p>
          <a:p>
            <a:pPr marL="457200" indent="-457200">
              <a:buFont typeface="Arial" panose="020B0604020202020204" pitchFamily="34" charset="0"/>
              <a:buChar char="•"/>
            </a:pPr>
            <a:endParaRPr lang="en-US" sz="2800" dirty="0">
              <a:effectLst/>
            </a:endParaRPr>
          </a:p>
          <a:p>
            <a:pPr marL="457200" indent="-457200">
              <a:buFont typeface="Arial" panose="020B0604020202020204" pitchFamily="34" charset="0"/>
              <a:buChar char="•"/>
            </a:pPr>
            <a:r>
              <a:rPr lang="en-US" sz="2800" dirty="0"/>
              <a:t>Provides pointers to things it doesn’t cover.</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Generally, a good summary of things you should know about ML.</a:t>
            </a:r>
          </a:p>
        </p:txBody>
      </p:sp>
      <p:pic>
        <p:nvPicPr>
          <p:cNvPr id="4" name="Picture 3">
            <a:extLst>
              <a:ext uri="{FF2B5EF4-FFF2-40B4-BE49-F238E27FC236}">
                <a16:creationId xmlns:a16="http://schemas.microsoft.com/office/drawing/2014/main" id="{C63688F2-F1B8-49F1-BC78-3DA7762741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194" y="381937"/>
            <a:ext cx="4940186" cy="6121243"/>
          </a:xfrm>
          <a:prstGeom prst="rect">
            <a:avLst/>
          </a:prstGeom>
        </p:spPr>
      </p:pic>
    </p:spTree>
    <p:extLst>
      <p:ext uri="{BB962C8B-B14F-4D97-AF65-F5344CB8AC3E}">
        <p14:creationId xmlns:p14="http://schemas.microsoft.com/office/powerpoint/2010/main" val="2574470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F65A-AF18-4CE6-845A-DA5FA3A2EAC4}"/>
              </a:ext>
            </a:extLst>
          </p:cNvPr>
          <p:cNvSpPr>
            <a:spLocks noGrp="1"/>
          </p:cNvSpPr>
          <p:nvPr>
            <p:ph type="title"/>
          </p:nvPr>
        </p:nvSpPr>
        <p:spPr>
          <a:xfrm>
            <a:off x="1396530" y="292222"/>
            <a:ext cx="9398939" cy="645039"/>
          </a:xfrm>
        </p:spPr>
        <p:txBody>
          <a:bodyPr vert="horz" lIns="91440" tIns="45720" rIns="91440" bIns="45720" rtlCol="0" anchor="b">
            <a:noAutofit/>
          </a:bodyPr>
          <a:lstStyle/>
          <a:p>
            <a:pPr algn="ctr"/>
            <a:r>
              <a:rPr lang="en-US" sz="3200" dirty="0"/>
              <a:t>Gradient Descent: EPOCHS, Learning Rate</a:t>
            </a:r>
          </a:p>
        </p:txBody>
      </p:sp>
      <p:sp>
        <p:nvSpPr>
          <p:cNvPr id="5" name="TextBox 4">
            <a:extLst>
              <a:ext uri="{FF2B5EF4-FFF2-40B4-BE49-F238E27FC236}">
                <a16:creationId xmlns:a16="http://schemas.microsoft.com/office/drawing/2014/main" id="{C5BEEF96-719B-48A2-8A48-1F3FC08B0D11}"/>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grpSp>
        <p:nvGrpSpPr>
          <p:cNvPr id="6" name="Group 5">
            <a:extLst>
              <a:ext uri="{FF2B5EF4-FFF2-40B4-BE49-F238E27FC236}">
                <a16:creationId xmlns:a16="http://schemas.microsoft.com/office/drawing/2014/main" id="{7B0FADD2-E9D7-4D1E-8AC4-1B38B77577BF}"/>
              </a:ext>
            </a:extLst>
          </p:cNvPr>
          <p:cNvGrpSpPr/>
          <p:nvPr/>
        </p:nvGrpSpPr>
        <p:grpSpPr>
          <a:xfrm>
            <a:off x="574447" y="1337310"/>
            <a:ext cx="10775543" cy="4583429"/>
            <a:chOff x="574447" y="1337310"/>
            <a:chExt cx="10775543" cy="4583429"/>
          </a:xfrm>
        </p:grpSpPr>
        <p:pic>
          <p:nvPicPr>
            <p:cNvPr id="4" name="Picture 3">
              <a:extLst>
                <a:ext uri="{FF2B5EF4-FFF2-40B4-BE49-F238E27FC236}">
                  <a16:creationId xmlns:a16="http://schemas.microsoft.com/office/drawing/2014/main" id="{CFD4F236-9009-4DCB-B5E0-E97E222DBF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4447" y="1337310"/>
              <a:ext cx="10763721" cy="4583429"/>
            </a:xfrm>
            <a:prstGeom prst="rect">
              <a:avLst/>
            </a:prstGeom>
          </p:spPr>
        </p:pic>
        <p:sp>
          <p:nvSpPr>
            <p:cNvPr id="3" name="Rectangle 2">
              <a:extLst>
                <a:ext uri="{FF2B5EF4-FFF2-40B4-BE49-F238E27FC236}">
                  <a16:creationId xmlns:a16="http://schemas.microsoft.com/office/drawing/2014/main" id="{6A1E1562-3952-4530-B6D6-681ECFEF557A}"/>
                </a:ext>
              </a:extLst>
            </p:cNvPr>
            <p:cNvSpPr/>
            <p:nvPr/>
          </p:nvSpPr>
          <p:spPr>
            <a:xfrm>
              <a:off x="6457950" y="5643740"/>
              <a:ext cx="4892040" cy="276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8565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F65A-AF18-4CE6-845A-DA5FA3A2EAC4}"/>
              </a:ext>
            </a:extLst>
          </p:cNvPr>
          <p:cNvSpPr>
            <a:spLocks noGrp="1"/>
          </p:cNvSpPr>
          <p:nvPr>
            <p:ph type="title"/>
          </p:nvPr>
        </p:nvSpPr>
        <p:spPr>
          <a:xfrm>
            <a:off x="1396530" y="292222"/>
            <a:ext cx="9398939" cy="645039"/>
          </a:xfrm>
        </p:spPr>
        <p:txBody>
          <a:bodyPr vert="horz" lIns="91440" tIns="45720" rIns="91440" bIns="45720" rtlCol="0" anchor="b">
            <a:noAutofit/>
          </a:bodyPr>
          <a:lstStyle/>
          <a:p>
            <a:pPr algn="ctr"/>
            <a:r>
              <a:rPr lang="en-US" sz="3200" dirty="0"/>
              <a:t>Gradient Descent: </a:t>
            </a:r>
            <a:r>
              <a:rPr lang="en-US" sz="3200" dirty="0" err="1"/>
              <a:t>update_w_and_B</a:t>
            </a:r>
            <a:endParaRPr lang="en-US" sz="3200" dirty="0"/>
          </a:p>
        </p:txBody>
      </p:sp>
      <p:sp>
        <p:nvSpPr>
          <p:cNvPr id="5" name="TextBox 4">
            <a:extLst>
              <a:ext uri="{FF2B5EF4-FFF2-40B4-BE49-F238E27FC236}">
                <a16:creationId xmlns:a16="http://schemas.microsoft.com/office/drawing/2014/main" id="{C5BEEF96-719B-48A2-8A48-1F3FC08B0D11}"/>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pic>
        <p:nvPicPr>
          <p:cNvPr id="8" name="Picture 7">
            <a:extLst>
              <a:ext uri="{FF2B5EF4-FFF2-40B4-BE49-F238E27FC236}">
                <a16:creationId xmlns:a16="http://schemas.microsoft.com/office/drawing/2014/main" id="{E2377241-29C8-4748-B947-E5E5E8D7C206}"/>
              </a:ext>
            </a:extLst>
          </p:cNvPr>
          <p:cNvPicPr>
            <a:picLocks noChangeAspect="1"/>
          </p:cNvPicPr>
          <p:nvPr/>
        </p:nvPicPr>
        <p:blipFill>
          <a:blip r:embed="rId2"/>
          <a:stretch>
            <a:fillRect/>
          </a:stretch>
        </p:blipFill>
        <p:spPr>
          <a:xfrm>
            <a:off x="1080202" y="1338866"/>
            <a:ext cx="10031593" cy="4676504"/>
          </a:xfrm>
          <a:prstGeom prst="rect">
            <a:avLst/>
          </a:prstGeom>
        </p:spPr>
      </p:pic>
    </p:spTree>
    <p:extLst>
      <p:ext uri="{BB962C8B-B14F-4D97-AF65-F5344CB8AC3E}">
        <p14:creationId xmlns:p14="http://schemas.microsoft.com/office/powerpoint/2010/main" val="3751967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F65A-AF18-4CE6-845A-DA5FA3A2EAC4}"/>
              </a:ext>
            </a:extLst>
          </p:cNvPr>
          <p:cNvSpPr>
            <a:spLocks noGrp="1"/>
          </p:cNvSpPr>
          <p:nvPr>
            <p:ph type="title"/>
          </p:nvPr>
        </p:nvSpPr>
        <p:spPr>
          <a:xfrm>
            <a:off x="878203" y="350927"/>
            <a:ext cx="10435590" cy="645039"/>
          </a:xfrm>
        </p:spPr>
        <p:txBody>
          <a:bodyPr vert="horz" lIns="91440" tIns="45720" rIns="91440" bIns="45720" rtlCol="0" anchor="b">
            <a:noAutofit/>
          </a:bodyPr>
          <a:lstStyle/>
          <a:p>
            <a:pPr algn="ctr"/>
            <a:r>
              <a:rPr lang="en-US" dirty="0"/>
              <a:t>Main Loop: Loop over multiple Epochs</a:t>
            </a:r>
          </a:p>
        </p:txBody>
      </p:sp>
      <p:sp>
        <p:nvSpPr>
          <p:cNvPr id="5" name="TextBox 4">
            <a:extLst>
              <a:ext uri="{FF2B5EF4-FFF2-40B4-BE49-F238E27FC236}">
                <a16:creationId xmlns:a16="http://schemas.microsoft.com/office/drawing/2014/main" id="{C5BEEF96-719B-48A2-8A48-1F3FC08B0D11}"/>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pic>
        <p:nvPicPr>
          <p:cNvPr id="8" name="Picture 7">
            <a:extLst>
              <a:ext uri="{FF2B5EF4-FFF2-40B4-BE49-F238E27FC236}">
                <a16:creationId xmlns:a16="http://schemas.microsoft.com/office/drawing/2014/main" id="{E2377241-29C8-4748-B947-E5E5E8D7C2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4831" y="1466255"/>
            <a:ext cx="10678962" cy="3368635"/>
          </a:xfrm>
          <a:prstGeom prst="rect">
            <a:avLst/>
          </a:prstGeom>
        </p:spPr>
      </p:pic>
    </p:spTree>
    <p:extLst>
      <p:ext uri="{BB962C8B-B14F-4D97-AF65-F5344CB8AC3E}">
        <p14:creationId xmlns:p14="http://schemas.microsoft.com/office/powerpoint/2010/main" val="2005042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F65A-AF18-4CE6-845A-DA5FA3A2EAC4}"/>
              </a:ext>
            </a:extLst>
          </p:cNvPr>
          <p:cNvSpPr>
            <a:spLocks noGrp="1"/>
          </p:cNvSpPr>
          <p:nvPr>
            <p:ph type="title"/>
          </p:nvPr>
        </p:nvSpPr>
        <p:spPr>
          <a:xfrm>
            <a:off x="1396530" y="292222"/>
            <a:ext cx="9398939" cy="645039"/>
          </a:xfrm>
        </p:spPr>
        <p:txBody>
          <a:bodyPr vert="horz" lIns="91440" tIns="45720" rIns="91440" bIns="45720" rtlCol="0" anchor="b">
            <a:noAutofit/>
          </a:bodyPr>
          <a:lstStyle/>
          <a:p>
            <a:pPr algn="ctr"/>
            <a:r>
              <a:rPr lang="en-US" sz="3200" dirty="0"/>
              <a:t>Gradient Descent: AVG_LOSS</a:t>
            </a:r>
          </a:p>
        </p:txBody>
      </p:sp>
      <p:sp>
        <p:nvSpPr>
          <p:cNvPr id="5" name="TextBox 4">
            <a:extLst>
              <a:ext uri="{FF2B5EF4-FFF2-40B4-BE49-F238E27FC236}">
                <a16:creationId xmlns:a16="http://schemas.microsoft.com/office/drawing/2014/main" id="{C5BEEF96-719B-48A2-8A48-1F3FC08B0D11}"/>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pic>
        <p:nvPicPr>
          <p:cNvPr id="8" name="Picture 7">
            <a:extLst>
              <a:ext uri="{FF2B5EF4-FFF2-40B4-BE49-F238E27FC236}">
                <a16:creationId xmlns:a16="http://schemas.microsoft.com/office/drawing/2014/main" id="{E2377241-29C8-4748-B947-E5E5E8D7C2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99154" y="1304575"/>
            <a:ext cx="9398939" cy="4966131"/>
          </a:xfrm>
          <a:prstGeom prst="rect">
            <a:avLst/>
          </a:prstGeom>
        </p:spPr>
      </p:pic>
    </p:spTree>
    <p:extLst>
      <p:ext uri="{BB962C8B-B14F-4D97-AF65-F5344CB8AC3E}">
        <p14:creationId xmlns:p14="http://schemas.microsoft.com/office/powerpoint/2010/main" val="3754184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BEEF96-719B-48A2-8A48-1F3FC08B0D11}"/>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pic>
        <p:nvPicPr>
          <p:cNvPr id="8" name="Picture 7">
            <a:extLst>
              <a:ext uri="{FF2B5EF4-FFF2-40B4-BE49-F238E27FC236}">
                <a16:creationId xmlns:a16="http://schemas.microsoft.com/office/drawing/2014/main" id="{E2377241-29C8-4748-B947-E5E5E8D7C2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41245" y="365001"/>
            <a:ext cx="7509510" cy="5911203"/>
          </a:xfrm>
          <a:prstGeom prst="rect">
            <a:avLst/>
          </a:prstGeom>
        </p:spPr>
      </p:pic>
    </p:spTree>
    <p:extLst>
      <p:ext uri="{BB962C8B-B14F-4D97-AF65-F5344CB8AC3E}">
        <p14:creationId xmlns:p14="http://schemas.microsoft.com/office/powerpoint/2010/main" val="1712061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BEEF96-719B-48A2-8A48-1F3FC08B0D11}"/>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pic>
        <p:nvPicPr>
          <p:cNvPr id="8" name="Picture 7">
            <a:extLst>
              <a:ext uri="{FF2B5EF4-FFF2-40B4-BE49-F238E27FC236}">
                <a16:creationId xmlns:a16="http://schemas.microsoft.com/office/drawing/2014/main" id="{E2377241-29C8-4748-B947-E5E5E8D7C2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41245" y="365001"/>
            <a:ext cx="7509510" cy="5911202"/>
          </a:xfrm>
          <a:prstGeom prst="rect">
            <a:avLst/>
          </a:prstGeom>
        </p:spPr>
      </p:pic>
    </p:spTree>
    <p:extLst>
      <p:ext uri="{BB962C8B-B14F-4D97-AF65-F5344CB8AC3E}">
        <p14:creationId xmlns:p14="http://schemas.microsoft.com/office/powerpoint/2010/main" val="2387345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BEEF96-719B-48A2-8A48-1F3FC08B0D11}"/>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pic>
        <p:nvPicPr>
          <p:cNvPr id="8" name="Picture 7">
            <a:extLst>
              <a:ext uri="{FF2B5EF4-FFF2-40B4-BE49-F238E27FC236}">
                <a16:creationId xmlns:a16="http://schemas.microsoft.com/office/drawing/2014/main" id="{E2377241-29C8-4748-B947-E5E5E8D7C2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41245" y="365001"/>
            <a:ext cx="7509509" cy="5911202"/>
          </a:xfrm>
          <a:prstGeom prst="rect">
            <a:avLst/>
          </a:prstGeom>
        </p:spPr>
      </p:pic>
    </p:spTree>
    <p:extLst>
      <p:ext uri="{BB962C8B-B14F-4D97-AF65-F5344CB8AC3E}">
        <p14:creationId xmlns:p14="http://schemas.microsoft.com/office/powerpoint/2010/main" val="1861238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BEEF96-719B-48A2-8A48-1F3FC08B0D11}"/>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pic>
        <p:nvPicPr>
          <p:cNvPr id="8" name="Picture 7">
            <a:extLst>
              <a:ext uri="{FF2B5EF4-FFF2-40B4-BE49-F238E27FC236}">
                <a16:creationId xmlns:a16="http://schemas.microsoft.com/office/drawing/2014/main" id="{E2377241-29C8-4748-B947-E5E5E8D7C2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41245" y="365001"/>
            <a:ext cx="7509509" cy="5911201"/>
          </a:xfrm>
          <a:prstGeom prst="rect">
            <a:avLst/>
          </a:prstGeom>
        </p:spPr>
      </p:pic>
    </p:spTree>
    <p:extLst>
      <p:ext uri="{BB962C8B-B14F-4D97-AF65-F5344CB8AC3E}">
        <p14:creationId xmlns:p14="http://schemas.microsoft.com/office/powerpoint/2010/main" val="3517033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BEEF96-719B-48A2-8A48-1F3FC08B0D11}"/>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pic>
        <p:nvPicPr>
          <p:cNvPr id="8" name="Picture 7">
            <a:extLst>
              <a:ext uri="{FF2B5EF4-FFF2-40B4-BE49-F238E27FC236}">
                <a16:creationId xmlns:a16="http://schemas.microsoft.com/office/drawing/2014/main" id="{E2377241-29C8-4748-B947-E5E5E8D7C2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41245" y="365001"/>
            <a:ext cx="7509508" cy="5911201"/>
          </a:xfrm>
          <a:prstGeom prst="rect">
            <a:avLst/>
          </a:prstGeom>
        </p:spPr>
      </p:pic>
    </p:spTree>
    <p:extLst>
      <p:ext uri="{BB962C8B-B14F-4D97-AF65-F5344CB8AC3E}">
        <p14:creationId xmlns:p14="http://schemas.microsoft.com/office/powerpoint/2010/main" val="37906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BEEF96-719B-48A2-8A48-1F3FC08B0D11}"/>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pic>
        <p:nvPicPr>
          <p:cNvPr id="8" name="Picture 7">
            <a:extLst>
              <a:ext uri="{FF2B5EF4-FFF2-40B4-BE49-F238E27FC236}">
                <a16:creationId xmlns:a16="http://schemas.microsoft.com/office/drawing/2014/main" id="{E2377241-29C8-4748-B947-E5E5E8D7C2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41245" y="365001"/>
            <a:ext cx="7509508" cy="5911200"/>
          </a:xfrm>
          <a:prstGeom prst="rect">
            <a:avLst/>
          </a:prstGeom>
        </p:spPr>
      </p:pic>
    </p:spTree>
    <p:extLst>
      <p:ext uri="{BB962C8B-B14F-4D97-AF65-F5344CB8AC3E}">
        <p14:creationId xmlns:p14="http://schemas.microsoft.com/office/powerpoint/2010/main" val="122250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F65A-AF18-4CE6-845A-DA5FA3A2EAC4}"/>
              </a:ext>
            </a:extLst>
          </p:cNvPr>
          <p:cNvSpPr>
            <a:spLocks noGrp="1"/>
          </p:cNvSpPr>
          <p:nvPr>
            <p:ph type="title"/>
          </p:nvPr>
        </p:nvSpPr>
        <p:spPr>
          <a:xfrm>
            <a:off x="1616905" y="498421"/>
            <a:ext cx="8958190" cy="681518"/>
          </a:xfrm>
        </p:spPr>
        <p:txBody>
          <a:bodyPr vert="horz" lIns="91440" tIns="45720" rIns="91440" bIns="45720" rtlCol="0" anchor="b">
            <a:noAutofit/>
          </a:bodyPr>
          <a:lstStyle/>
          <a:p>
            <a:pPr algn="ctr"/>
            <a:r>
              <a:rPr lang="en-US" sz="4200" dirty="0"/>
              <a:t>Online Resources</a:t>
            </a:r>
          </a:p>
        </p:txBody>
      </p:sp>
      <p:sp>
        <p:nvSpPr>
          <p:cNvPr id="3" name="TextBox 2">
            <a:extLst>
              <a:ext uri="{FF2B5EF4-FFF2-40B4-BE49-F238E27FC236}">
                <a16:creationId xmlns:a16="http://schemas.microsoft.com/office/drawing/2014/main" id="{CB53D919-221E-4D00-B650-AD2BE7B29895}"/>
              </a:ext>
            </a:extLst>
          </p:cNvPr>
          <p:cNvSpPr txBox="1"/>
          <p:nvPr/>
        </p:nvSpPr>
        <p:spPr>
          <a:xfrm>
            <a:off x="873955" y="1720840"/>
            <a:ext cx="10876085" cy="3416320"/>
          </a:xfrm>
          <a:prstGeom prst="rect">
            <a:avLst/>
          </a:prstGeom>
          <a:noFill/>
        </p:spPr>
        <p:txBody>
          <a:bodyPr wrap="square" rtlCol="0">
            <a:spAutoFit/>
          </a:bodyPr>
          <a:lstStyle/>
          <a:p>
            <a:pPr marL="457200" indent="-457200">
              <a:buFont typeface="Arial" panose="020B0604020202020204" pitchFamily="34" charset="0"/>
              <a:buChar char="•"/>
            </a:pPr>
            <a:r>
              <a:rPr lang="en-US" sz="3600" dirty="0"/>
              <a:t>Website: </a:t>
            </a:r>
            <a:r>
              <a:rPr lang="en-US" sz="3600" dirty="0">
                <a:hlinkClick r:id="rId2"/>
              </a:rPr>
              <a:t>http://themlbook.com/</a:t>
            </a:r>
            <a:endParaRPr lang="en-US" sz="3600" dirty="0"/>
          </a:p>
          <a:p>
            <a:pPr marL="457200" indent="-457200" algn="l">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Wiki: </a:t>
            </a:r>
            <a:r>
              <a:rPr lang="en-US" sz="3600" dirty="0">
                <a:hlinkClick r:id="rId3"/>
              </a:rPr>
              <a:t>http://themlbook.com/wiki/doku.php</a:t>
            </a:r>
            <a:endParaRPr lang="en-US" sz="3600" dirty="0"/>
          </a:p>
          <a:p>
            <a:pPr marL="457200" indent="-457200" algn="l">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Git: </a:t>
            </a:r>
            <a:r>
              <a:rPr lang="en-US" sz="3600" dirty="0">
                <a:hlinkClick r:id="rId4"/>
              </a:rPr>
              <a:t>https://github.com/aburkov/theMLbook</a:t>
            </a:r>
            <a:endParaRPr lang="en-US" sz="3600" dirty="0"/>
          </a:p>
          <a:p>
            <a:pPr marL="457200" indent="-457200" algn="l">
              <a:buFont typeface="Arial" panose="020B0604020202020204" pitchFamily="34" charset="0"/>
              <a:buChar char="•"/>
            </a:pPr>
            <a:endParaRPr lang="en-US" sz="3600" dirty="0"/>
          </a:p>
        </p:txBody>
      </p:sp>
    </p:spTree>
    <p:extLst>
      <p:ext uri="{BB962C8B-B14F-4D97-AF65-F5344CB8AC3E}">
        <p14:creationId xmlns:p14="http://schemas.microsoft.com/office/powerpoint/2010/main" val="3736757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BEEF96-719B-48A2-8A48-1F3FC08B0D11}"/>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pic>
        <p:nvPicPr>
          <p:cNvPr id="8" name="Picture 7">
            <a:extLst>
              <a:ext uri="{FF2B5EF4-FFF2-40B4-BE49-F238E27FC236}">
                <a16:creationId xmlns:a16="http://schemas.microsoft.com/office/drawing/2014/main" id="{E2377241-29C8-4748-B947-E5E5E8D7C2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41245" y="365001"/>
            <a:ext cx="7509507" cy="5911200"/>
          </a:xfrm>
          <a:prstGeom prst="rect">
            <a:avLst/>
          </a:prstGeom>
        </p:spPr>
      </p:pic>
    </p:spTree>
    <p:extLst>
      <p:ext uri="{BB962C8B-B14F-4D97-AF65-F5344CB8AC3E}">
        <p14:creationId xmlns:p14="http://schemas.microsoft.com/office/powerpoint/2010/main" val="521084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BEEF96-719B-48A2-8A48-1F3FC08B0D11}"/>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pic>
        <p:nvPicPr>
          <p:cNvPr id="8" name="Picture 7">
            <a:extLst>
              <a:ext uri="{FF2B5EF4-FFF2-40B4-BE49-F238E27FC236}">
                <a16:creationId xmlns:a16="http://schemas.microsoft.com/office/drawing/2014/main" id="{E2377241-29C8-4748-B947-E5E5E8D7C2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41245" y="365001"/>
            <a:ext cx="7509507" cy="5911199"/>
          </a:xfrm>
          <a:prstGeom prst="rect">
            <a:avLst/>
          </a:prstGeom>
        </p:spPr>
      </p:pic>
    </p:spTree>
    <p:extLst>
      <p:ext uri="{BB962C8B-B14F-4D97-AF65-F5344CB8AC3E}">
        <p14:creationId xmlns:p14="http://schemas.microsoft.com/office/powerpoint/2010/main" val="3635150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BEEF96-719B-48A2-8A48-1F3FC08B0D11}"/>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pic>
        <p:nvPicPr>
          <p:cNvPr id="8" name="Picture 7">
            <a:extLst>
              <a:ext uri="{FF2B5EF4-FFF2-40B4-BE49-F238E27FC236}">
                <a16:creationId xmlns:a16="http://schemas.microsoft.com/office/drawing/2014/main" id="{E2377241-29C8-4748-B947-E5E5E8D7C2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41245" y="365001"/>
            <a:ext cx="7509506" cy="5911199"/>
          </a:xfrm>
          <a:prstGeom prst="rect">
            <a:avLst/>
          </a:prstGeom>
        </p:spPr>
      </p:pic>
    </p:spTree>
    <p:extLst>
      <p:ext uri="{BB962C8B-B14F-4D97-AF65-F5344CB8AC3E}">
        <p14:creationId xmlns:p14="http://schemas.microsoft.com/office/powerpoint/2010/main" val="3155267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BEEF96-719B-48A2-8A48-1F3FC08B0D11}"/>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pic>
        <p:nvPicPr>
          <p:cNvPr id="8" name="Picture 7">
            <a:extLst>
              <a:ext uri="{FF2B5EF4-FFF2-40B4-BE49-F238E27FC236}">
                <a16:creationId xmlns:a16="http://schemas.microsoft.com/office/drawing/2014/main" id="{E2377241-29C8-4748-B947-E5E5E8D7C2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41245" y="365001"/>
            <a:ext cx="7509506" cy="5911198"/>
          </a:xfrm>
          <a:prstGeom prst="rect">
            <a:avLst/>
          </a:prstGeom>
        </p:spPr>
      </p:pic>
    </p:spTree>
    <p:extLst>
      <p:ext uri="{BB962C8B-B14F-4D97-AF65-F5344CB8AC3E}">
        <p14:creationId xmlns:p14="http://schemas.microsoft.com/office/powerpoint/2010/main" val="471451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BEEF96-719B-48A2-8A48-1F3FC08B0D11}"/>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pic>
        <p:nvPicPr>
          <p:cNvPr id="8" name="Picture 7">
            <a:extLst>
              <a:ext uri="{FF2B5EF4-FFF2-40B4-BE49-F238E27FC236}">
                <a16:creationId xmlns:a16="http://schemas.microsoft.com/office/drawing/2014/main" id="{E2377241-29C8-4748-B947-E5E5E8D7C2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41246" y="365001"/>
            <a:ext cx="7509504" cy="5911198"/>
          </a:xfrm>
          <a:prstGeom prst="rect">
            <a:avLst/>
          </a:prstGeom>
        </p:spPr>
      </p:pic>
    </p:spTree>
    <p:extLst>
      <p:ext uri="{BB962C8B-B14F-4D97-AF65-F5344CB8AC3E}">
        <p14:creationId xmlns:p14="http://schemas.microsoft.com/office/powerpoint/2010/main" val="534742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BEEF96-719B-48A2-8A48-1F3FC08B0D11}"/>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pic>
        <p:nvPicPr>
          <p:cNvPr id="8" name="Picture 7">
            <a:extLst>
              <a:ext uri="{FF2B5EF4-FFF2-40B4-BE49-F238E27FC236}">
                <a16:creationId xmlns:a16="http://schemas.microsoft.com/office/drawing/2014/main" id="{E2377241-29C8-4748-B947-E5E5E8D7C2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41246" y="365001"/>
            <a:ext cx="7509504" cy="5911197"/>
          </a:xfrm>
          <a:prstGeom prst="rect">
            <a:avLst/>
          </a:prstGeom>
        </p:spPr>
      </p:pic>
    </p:spTree>
    <p:extLst>
      <p:ext uri="{BB962C8B-B14F-4D97-AF65-F5344CB8AC3E}">
        <p14:creationId xmlns:p14="http://schemas.microsoft.com/office/powerpoint/2010/main" val="3621053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BEEF96-719B-48A2-8A48-1F3FC08B0D11}"/>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pic>
        <p:nvPicPr>
          <p:cNvPr id="8" name="Picture 7">
            <a:extLst>
              <a:ext uri="{FF2B5EF4-FFF2-40B4-BE49-F238E27FC236}">
                <a16:creationId xmlns:a16="http://schemas.microsoft.com/office/drawing/2014/main" id="{E2377241-29C8-4748-B947-E5E5E8D7C2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41978" y="365001"/>
            <a:ext cx="7508039" cy="5911197"/>
          </a:xfrm>
          <a:prstGeom prst="rect">
            <a:avLst/>
          </a:prstGeom>
        </p:spPr>
      </p:pic>
    </p:spTree>
    <p:extLst>
      <p:ext uri="{BB962C8B-B14F-4D97-AF65-F5344CB8AC3E}">
        <p14:creationId xmlns:p14="http://schemas.microsoft.com/office/powerpoint/2010/main" val="2805532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F65A-AF18-4CE6-845A-DA5FA3A2EAC4}"/>
              </a:ext>
            </a:extLst>
          </p:cNvPr>
          <p:cNvSpPr>
            <a:spLocks noGrp="1"/>
          </p:cNvSpPr>
          <p:nvPr>
            <p:ph type="title"/>
          </p:nvPr>
        </p:nvSpPr>
        <p:spPr>
          <a:xfrm>
            <a:off x="1396530" y="292222"/>
            <a:ext cx="9398939" cy="645039"/>
          </a:xfrm>
        </p:spPr>
        <p:txBody>
          <a:bodyPr vert="horz" lIns="91440" tIns="45720" rIns="91440" bIns="45720" rtlCol="0" anchor="b">
            <a:noAutofit/>
          </a:bodyPr>
          <a:lstStyle/>
          <a:p>
            <a:pPr algn="ctr"/>
            <a:r>
              <a:rPr lang="en-US" sz="3200" dirty="0"/>
              <a:t>Gradient Descent: PREDICT</a:t>
            </a:r>
          </a:p>
        </p:txBody>
      </p:sp>
      <p:sp>
        <p:nvSpPr>
          <p:cNvPr id="5" name="TextBox 4">
            <a:extLst>
              <a:ext uri="{FF2B5EF4-FFF2-40B4-BE49-F238E27FC236}">
                <a16:creationId xmlns:a16="http://schemas.microsoft.com/office/drawing/2014/main" id="{C5BEEF96-719B-48A2-8A48-1F3FC08B0D11}"/>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pic>
        <p:nvPicPr>
          <p:cNvPr id="8" name="Picture 7">
            <a:extLst>
              <a:ext uri="{FF2B5EF4-FFF2-40B4-BE49-F238E27FC236}">
                <a16:creationId xmlns:a16="http://schemas.microsoft.com/office/drawing/2014/main" id="{E2377241-29C8-4748-B947-E5E5E8D7C2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3619" y="1657103"/>
            <a:ext cx="10635012" cy="3637666"/>
          </a:xfrm>
          <a:prstGeom prst="rect">
            <a:avLst/>
          </a:prstGeom>
        </p:spPr>
      </p:pic>
    </p:spTree>
    <p:extLst>
      <p:ext uri="{BB962C8B-B14F-4D97-AF65-F5344CB8AC3E}">
        <p14:creationId xmlns:p14="http://schemas.microsoft.com/office/powerpoint/2010/main" val="3647298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53D919-221E-4D00-B650-AD2BE7B29895}"/>
              </a:ext>
            </a:extLst>
          </p:cNvPr>
          <p:cNvSpPr txBox="1"/>
          <p:nvPr/>
        </p:nvSpPr>
        <p:spPr>
          <a:xfrm>
            <a:off x="1248592" y="1748817"/>
            <a:ext cx="10046426"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a:t>Representation:</a:t>
            </a:r>
          </a:p>
          <a:p>
            <a:pPr marL="914400" lvl="1" indent="-457200">
              <a:buFont typeface="Wingdings" panose="05000000000000000000" pitchFamily="2" charset="2"/>
              <a:buChar char="§"/>
            </a:pPr>
            <a:r>
              <a:rPr lang="en-US" sz="2400" dirty="0"/>
              <a:t>Provides the </a:t>
            </a:r>
            <a:r>
              <a:rPr lang="en-US" sz="2400" u="sng" dirty="0"/>
              <a:t>model structure</a:t>
            </a:r>
            <a:r>
              <a:rPr lang="en-US" sz="2400" dirty="0"/>
              <a:t>.</a:t>
            </a:r>
          </a:p>
          <a:p>
            <a:pPr marL="914400" lvl="1" indent="-457200">
              <a:buFont typeface="Wingdings" panose="05000000000000000000" pitchFamily="2" charset="2"/>
              <a:buChar char="§"/>
            </a:pPr>
            <a:r>
              <a:rPr lang="en-US" sz="2400" dirty="0"/>
              <a:t>The parameters define the </a:t>
            </a:r>
            <a:r>
              <a:rPr lang="en-US" sz="2400" u="sng" dirty="0"/>
              <a:t>search space of possible models</a:t>
            </a:r>
            <a:r>
              <a:rPr lang="en-US" sz="2400" dirty="0"/>
              <a:t>.</a:t>
            </a:r>
          </a:p>
          <a:p>
            <a:pPr marL="457200" indent="-457200">
              <a:buFont typeface="Wingdings" panose="05000000000000000000" pitchFamily="2" charset="2"/>
              <a:buChar char="§"/>
            </a:pPr>
            <a:endParaRPr lang="en-US" sz="2800" b="1" dirty="0"/>
          </a:p>
          <a:p>
            <a:pPr marL="457200" indent="-457200">
              <a:buFont typeface="Arial" panose="020B0604020202020204" pitchFamily="34" charset="0"/>
              <a:buChar char="•"/>
            </a:pPr>
            <a:r>
              <a:rPr lang="en-US" sz="2800" dirty="0"/>
              <a:t>Evaluation:</a:t>
            </a:r>
          </a:p>
          <a:p>
            <a:pPr marL="914400" lvl="1" indent="-457200">
              <a:buFont typeface="Wingdings" panose="05000000000000000000" pitchFamily="2" charset="2"/>
              <a:buChar char="§"/>
            </a:pPr>
            <a:r>
              <a:rPr lang="en-US" sz="2400" dirty="0"/>
              <a:t>Defines the criteria for successful learning.</a:t>
            </a:r>
          </a:p>
          <a:p>
            <a:pPr marL="914400" lvl="1" indent="-457200">
              <a:buFont typeface="Wingdings" panose="05000000000000000000" pitchFamily="2" charset="2"/>
              <a:buChar char="§"/>
            </a:pPr>
            <a:r>
              <a:rPr lang="en-US" sz="2400" dirty="0"/>
              <a:t>Gives a method to compare one model to another and decide which one is preferred.</a:t>
            </a:r>
          </a:p>
          <a:p>
            <a:pPr marL="457200" indent="-457200">
              <a:buFont typeface="Wingdings" panose="05000000000000000000" pitchFamily="2" charset="2"/>
              <a:buChar char="§"/>
            </a:pPr>
            <a:endParaRPr lang="en-US" sz="2400" b="1" dirty="0"/>
          </a:p>
          <a:p>
            <a:pPr marL="457200" indent="-457200">
              <a:buFont typeface="Arial" panose="020B0604020202020204" pitchFamily="34" charset="0"/>
              <a:buChar char="•"/>
            </a:pPr>
            <a:r>
              <a:rPr lang="en-US" sz="2800" dirty="0"/>
              <a:t>Optimization:</a:t>
            </a:r>
          </a:p>
          <a:p>
            <a:pPr marL="914400" lvl="1" indent="-457200">
              <a:buFont typeface="Wingdings" panose="05000000000000000000" pitchFamily="2" charset="2"/>
              <a:buChar char="§"/>
            </a:pPr>
            <a:r>
              <a:rPr lang="en-US" sz="2400" dirty="0"/>
              <a:t>Specifies an algorithmic process to find an optimal model.</a:t>
            </a:r>
            <a:endParaRPr lang="en-US" sz="2400" b="1" dirty="0"/>
          </a:p>
        </p:txBody>
      </p:sp>
      <p:sp>
        <p:nvSpPr>
          <p:cNvPr id="7" name="Title 1">
            <a:extLst>
              <a:ext uri="{FF2B5EF4-FFF2-40B4-BE49-F238E27FC236}">
                <a16:creationId xmlns:a16="http://schemas.microsoft.com/office/drawing/2014/main" id="{2663AA31-B593-4A9D-8ED9-0A98170BDA02}"/>
              </a:ext>
            </a:extLst>
          </p:cNvPr>
          <p:cNvSpPr>
            <a:spLocks noGrp="1"/>
          </p:cNvSpPr>
          <p:nvPr>
            <p:ph type="title"/>
          </p:nvPr>
        </p:nvSpPr>
        <p:spPr>
          <a:xfrm>
            <a:off x="2166989" y="338646"/>
            <a:ext cx="7858021" cy="1275904"/>
          </a:xfrm>
        </p:spPr>
        <p:txBody>
          <a:bodyPr vert="horz" lIns="91440" tIns="45720" rIns="91440" bIns="45720" rtlCol="0" anchor="b">
            <a:noAutofit/>
          </a:bodyPr>
          <a:lstStyle/>
          <a:p>
            <a:pPr algn="ctr"/>
            <a:r>
              <a:rPr lang="en-US" dirty="0"/>
              <a:t>Learning = Representation + Evaluation + Optimization </a:t>
            </a:r>
          </a:p>
        </p:txBody>
      </p:sp>
    </p:spTree>
    <p:extLst>
      <p:ext uri="{BB962C8B-B14F-4D97-AF65-F5344CB8AC3E}">
        <p14:creationId xmlns:p14="http://schemas.microsoft.com/office/powerpoint/2010/main" val="4037369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53D919-221E-4D00-B650-AD2BE7B29895}"/>
              </a:ext>
            </a:extLst>
          </p:cNvPr>
          <p:cNvSpPr txBox="1"/>
          <p:nvPr/>
        </p:nvSpPr>
        <p:spPr>
          <a:xfrm>
            <a:off x="1440180" y="2152589"/>
            <a:ext cx="9898380" cy="2862322"/>
          </a:xfrm>
          <a:prstGeom prst="rect">
            <a:avLst/>
          </a:prstGeom>
          <a:noFill/>
        </p:spPr>
        <p:txBody>
          <a:bodyPr wrap="square" rtlCol="0">
            <a:spAutoFit/>
          </a:bodyPr>
          <a:lstStyle/>
          <a:p>
            <a:pPr marL="457200" indent="-457200">
              <a:buFont typeface="Arial" panose="020B0604020202020204" pitchFamily="34" charset="0"/>
              <a:buChar char="•"/>
            </a:pPr>
            <a:r>
              <a:rPr lang="en-US" sz="3600" dirty="0"/>
              <a:t>Representation: </a:t>
            </a:r>
            <a:r>
              <a:rPr lang="en-US" sz="3600" b="1" dirty="0"/>
              <a:t>line</a:t>
            </a:r>
          </a:p>
          <a:p>
            <a:pPr marL="457200" indent="-457200">
              <a:buFont typeface="Arial" panose="020B0604020202020204" pitchFamily="34" charset="0"/>
              <a:buChar char="•"/>
            </a:pPr>
            <a:endParaRPr lang="en-US" sz="3600" b="1" dirty="0"/>
          </a:p>
          <a:p>
            <a:pPr marL="457200" indent="-457200">
              <a:buFont typeface="Arial" panose="020B0604020202020204" pitchFamily="34" charset="0"/>
              <a:buChar char="•"/>
            </a:pPr>
            <a:r>
              <a:rPr lang="en-US" sz="3600" dirty="0"/>
              <a:t>Evaluation: </a:t>
            </a:r>
            <a:r>
              <a:rPr lang="en-US" sz="3600" b="1" dirty="0"/>
              <a:t>minimize mean squared error</a:t>
            </a:r>
          </a:p>
          <a:p>
            <a:pPr marL="457200" indent="-457200">
              <a:buFont typeface="Arial" panose="020B0604020202020204" pitchFamily="34" charset="0"/>
              <a:buChar char="•"/>
            </a:pPr>
            <a:endParaRPr lang="en-US" sz="3600" b="1" dirty="0"/>
          </a:p>
          <a:p>
            <a:pPr marL="457200" indent="-457200">
              <a:buFont typeface="Arial" panose="020B0604020202020204" pitchFamily="34" charset="0"/>
              <a:buChar char="•"/>
            </a:pPr>
            <a:r>
              <a:rPr lang="en-US" sz="3600" dirty="0"/>
              <a:t>Optimization: </a:t>
            </a:r>
            <a:r>
              <a:rPr lang="en-US" sz="3600" b="1" dirty="0"/>
              <a:t>gradient descent</a:t>
            </a:r>
            <a:endParaRPr lang="en-US" sz="3600" dirty="0"/>
          </a:p>
        </p:txBody>
      </p:sp>
      <p:sp>
        <p:nvSpPr>
          <p:cNvPr id="4" name="TextBox 3">
            <a:extLst>
              <a:ext uri="{FF2B5EF4-FFF2-40B4-BE49-F238E27FC236}">
                <a16:creationId xmlns:a16="http://schemas.microsoft.com/office/drawing/2014/main" id="{4B1C1954-D27A-42D4-94ED-478A544C8F59}"/>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sp>
        <p:nvSpPr>
          <p:cNvPr id="7" name="Title 1">
            <a:extLst>
              <a:ext uri="{FF2B5EF4-FFF2-40B4-BE49-F238E27FC236}">
                <a16:creationId xmlns:a16="http://schemas.microsoft.com/office/drawing/2014/main" id="{2663AA31-B593-4A9D-8ED9-0A98170BDA02}"/>
              </a:ext>
            </a:extLst>
          </p:cNvPr>
          <p:cNvSpPr>
            <a:spLocks noGrp="1"/>
          </p:cNvSpPr>
          <p:nvPr>
            <p:ph type="title"/>
          </p:nvPr>
        </p:nvSpPr>
        <p:spPr>
          <a:xfrm>
            <a:off x="2166989" y="338646"/>
            <a:ext cx="7858021" cy="1275904"/>
          </a:xfrm>
        </p:spPr>
        <p:txBody>
          <a:bodyPr vert="horz" lIns="91440" tIns="45720" rIns="91440" bIns="45720" rtlCol="0" anchor="b">
            <a:noAutofit/>
          </a:bodyPr>
          <a:lstStyle/>
          <a:p>
            <a:pPr algn="ctr"/>
            <a:r>
              <a:rPr lang="en-US" dirty="0"/>
              <a:t>Learning = Representation + Evaluation + Optimization </a:t>
            </a:r>
          </a:p>
        </p:txBody>
      </p:sp>
    </p:spTree>
    <p:extLst>
      <p:ext uri="{BB962C8B-B14F-4D97-AF65-F5344CB8AC3E}">
        <p14:creationId xmlns:p14="http://schemas.microsoft.com/office/powerpoint/2010/main" val="635668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53D919-221E-4D00-B650-AD2BE7B29895}"/>
              </a:ext>
            </a:extLst>
          </p:cNvPr>
          <p:cNvSpPr txBox="1"/>
          <p:nvPr/>
        </p:nvSpPr>
        <p:spPr>
          <a:xfrm>
            <a:off x="5554981" y="462010"/>
            <a:ext cx="6297930" cy="5693866"/>
          </a:xfrm>
          <a:prstGeom prst="rect">
            <a:avLst/>
          </a:prstGeom>
          <a:noFill/>
        </p:spPr>
        <p:txBody>
          <a:bodyPr wrap="square" rtlCol="0">
            <a:spAutoFit/>
          </a:bodyPr>
          <a:lstStyle/>
          <a:p>
            <a:pPr marL="457200" indent="-457200">
              <a:buFont typeface="Arial" panose="020B0604020202020204" pitchFamily="34" charset="0"/>
              <a:buChar char="•"/>
            </a:pPr>
            <a:r>
              <a:rPr lang="en-US" sz="2800" dirty="0">
                <a:effectLst/>
              </a:rPr>
              <a:t>Author: Dr. Pedro Domingos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Communications of the ACM – October 2012.</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Written in 2012, Domingos attempted to convey the “black art” of machine learning in an article covering 12 topics i.e., the “folk knowledge” and rules of thumbs that are know by ML practitioners but that are not taught in universities.</a:t>
            </a:r>
          </a:p>
        </p:txBody>
      </p:sp>
      <p:pic>
        <p:nvPicPr>
          <p:cNvPr id="4" name="Picture 3">
            <a:extLst>
              <a:ext uri="{FF2B5EF4-FFF2-40B4-BE49-F238E27FC236}">
                <a16:creationId xmlns:a16="http://schemas.microsoft.com/office/drawing/2014/main" id="{C63688F2-F1B8-49F1-BC78-3DA7762741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7446" y="381937"/>
            <a:ext cx="4577682" cy="6121243"/>
          </a:xfrm>
          <a:prstGeom prst="rect">
            <a:avLst/>
          </a:prstGeom>
        </p:spPr>
      </p:pic>
    </p:spTree>
    <p:extLst>
      <p:ext uri="{BB962C8B-B14F-4D97-AF65-F5344CB8AC3E}">
        <p14:creationId xmlns:p14="http://schemas.microsoft.com/office/powerpoint/2010/main" val="2027896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F65A-AF18-4CE6-845A-DA5FA3A2EAC4}"/>
              </a:ext>
            </a:extLst>
          </p:cNvPr>
          <p:cNvSpPr>
            <a:spLocks noGrp="1"/>
          </p:cNvSpPr>
          <p:nvPr>
            <p:ph type="title"/>
          </p:nvPr>
        </p:nvSpPr>
        <p:spPr>
          <a:xfrm>
            <a:off x="1105231" y="224588"/>
            <a:ext cx="9981537" cy="566313"/>
          </a:xfrm>
        </p:spPr>
        <p:txBody>
          <a:bodyPr vert="horz" lIns="91440" tIns="45720" rIns="91440" bIns="45720" rtlCol="0" anchor="b">
            <a:noAutofit/>
          </a:bodyPr>
          <a:lstStyle/>
          <a:p>
            <a:pPr algn="ctr"/>
            <a:r>
              <a:rPr lang="en-US" sz="2400" dirty="0"/>
              <a:t>Learning = Representation + Evaluation + Optimization</a:t>
            </a:r>
            <a:r>
              <a:rPr lang="en-US" sz="2400" b="1" dirty="0"/>
              <a:t> </a:t>
            </a:r>
          </a:p>
        </p:txBody>
      </p:sp>
      <p:pic>
        <p:nvPicPr>
          <p:cNvPr id="4" name="Picture 3">
            <a:extLst>
              <a:ext uri="{FF2B5EF4-FFF2-40B4-BE49-F238E27FC236}">
                <a16:creationId xmlns:a16="http://schemas.microsoft.com/office/drawing/2014/main" id="{35ADE2AF-53DA-4F9F-8319-CFB98D401A8E}"/>
              </a:ext>
            </a:extLst>
          </p:cNvPr>
          <p:cNvPicPr>
            <a:picLocks noChangeAspect="1"/>
          </p:cNvPicPr>
          <p:nvPr/>
        </p:nvPicPr>
        <p:blipFill>
          <a:blip r:embed="rId2"/>
          <a:stretch>
            <a:fillRect/>
          </a:stretch>
        </p:blipFill>
        <p:spPr>
          <a:xfrm>
            <a:off x="1105231" y="1001305"/>
            <a:ext cx="8403846" cy="5632107"/>
          </a:xfrm>
          <a:prstGeom prst="rect">
            <a:avLst/>
          </a:prstGeom>
        </p:spPr>
      </p:pic>
      <p:sp>
        <p:nvSpPr>
          <p:cNvPr id="5" name="TextBox 4">
            <a:extLst>
              <a:ext uri="{FF2B5EF4-FFF2-40B4-BE49-F238E27FC236}">
                <a16:creationId xmlns:a16="http://schemas.microsoft.com/office/drawing/2014/main" id="{DD606334-F96A-4ACE-B864-1EC9F5A06A4A}"/>
              </a:ext>
            </a:extLst>
          </p:cNvPr>
          <p:cNvSpPr txBox="1"/>
          <p:nvPr/>
        </p:nvSpPr>
        <p:spPr>
          <a:xfrm>
            <a:off x="9898380" y="5735137"/>
            <a:ext cx="2293620" cy="1015663"/>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”A Few Useful Things to Know About Machine Learning”</a:t>
            </a:r>
            <a:r>
              <a:rPr lang="en-US" sz="1200" b="0" i="1" u="none" strike="noStrike" dirty="0">
                <a:solidFill>
                  <a:srgbClr val="FFFFFF"/>
                </a:solidFill>
                <a:effectLst/>
                <a:latin typeface="Century Gothic" panose="020B0502020202020204" pitchFamily="34" charset="0"/>
              </a:rPr>
              <a:t>, P. Domingos, C. of the ACM</a:t>
            </a:r>
            <a:r>
              <a:rPr lang="en-US" sz="1200" i="1" dirty="0">
                <a:solidFill>
                  <a:srgbClr val="FFFFFF"/>
                </a:solidFill>
                <a:latin typeface="Century Gothic" panose="020B0502020202020204" pitchFamily="34" charset="0"/>
              </a:rPr>
              <a:t>,  Oct 2012, Vol. 55, No. 10</a:t>
            </a:r>
            <a:endParaRPr lang="en-US" sz="1200" dirty="0"/>
          </a:p>
        </p:txBody>
      </p:sp>
    </p:spTree>
    <p:extLst>
      <p:ext uri="{BB962C8B-B14F-4D97-AF65-F5344CB8AC3E}">
        <p14:creationId xmlns:p14="http://schemas.microsoft.com/office/powerpoint/2010/main" val="1760313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E134C76-7FB4-4BB7-9322-DD8A4B179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7" name="Snip Single Corner Rectangle 17">
            <a:extLst>
              <a:ext uri="{FF2B5EF4-FFF2-40B4-BE49-F238E27FC236}">
                <a16:creationId xmlns:a16="http://schemas.microsoft.com/office/drawing/2014/main" id="{C0C57804-4F33-4D85-AA3E-DA0F214B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p:cNvSpPr>
            <a:spLocks noGrp="1"/>
          </p:cNvSpPr>
          <p:nvPr>
            <p:ph type="ctrTitle"/>
          </p:nvPr>
        </p:nvSpPr>
        <p:spPr>
          <a:xfrm>
            <a:off x="684212" y="1100749"/>
            <a:ext cx="9796219" cy="2482796"/>
          </a:xfrm>
        </p:spPr>
        <p:txBody>
          <a:bodyPr>
            <a:normAutofit/>
          </a:bodyPr>
          <a:lstStyle/>
          <a:p>
            <a:pPr algn="ctr">
              <a:lnSpc>
                <a:spcPct val="90000"/>
              </a:lnSpc>
            </a:pPr>
            <a:r>
              <a:rPr lang="en-US" sz="6000" i="1" dirty="0">
                <a:solidFill>
                  <a:schemeClr val="tx2"/>
                </a:solidFill>
              </a:rPr>
              <a:t>Anatomy of a Learning Algorithm</a:t>
            </a:r>
          </a:p>
        </p:txBody>
      </p:sp>
      <p:sp>
        <p:nvSpPr>
          <p:cNvPr id="3" name="Content Placeholder 2"/>
          <p:cNvSpPr>
            <a:spLocks noGrp="1"/>
          </p:cNvSpPr>
          <p:nvPr>
            <p:ph type="subTitle" idx="1"/>
          </p:nvPr>
        </p:nvSpPr>
        <p:spPr>
          <a:xfrm>
            <a:off x="684212" y="4684293"/>
            <a:ext cx="7005742" cy="1143002"/>
          </a:xfrm>
        </p:spPr>
        <p:txBody>
          <a:bodyPr>
            <a:normAutofit/>
          </a:bodyPr>
          <a:lstStyle/>
          <a:p>
            <a:pPr>
              <a:lnSpc>
                <a:spcPct val="90000"/>
              </a:lnSpc>
            </a:pPr>
            <a:r>
              <a:rPr lang="en-US" sz="1600" dirty="0">
                <a:solidFill>
                  <a:schemeClr val="tx1">
                    <a:alpha val="80000"/>
                  </a:schemeClr>
                </a:solidFill>
              </a:rPr>
              <a:t>Scott O’Hara</a:t>
            </a:r>
          </a:p>
          <a:p>
            <a:pPr>
              <a:lnSpc>
                <a:spcPct val="90000"/>
              </a:lnSpc>
            </a:pPr>
            <a:r>
              <a:rPr lang="en-US" sz="1600" dirty="0">
                <a:solidFill>
                  <a:schemeClr val="tx1">
                    <a:alpha val="80000"/>
                  </a:schemeClr>
                </a:solidFill>
              </a:rPr>
              <a:t>Metrowest Developers Machine Learning Group</a:t>
            </a:r>
          </a:p>
          <a:p>
            <a:pPr>
              <a:lnSpc>
                <a:spcPct val="90000"/>
              </a:lnSpc>
            </a:pPr>
            <a:r>
              <a:rPr lang="en-US" sz="1600" dirty="0">
                <a:solidFill>
                  <a:schemeClr val="tx1">
                    <a:alpha val="80000"/>
                  </a:schemeClr>
                </a:solidFill>
              </a:rPr>
              <a:t>12/16/2020</a:t>
            </a:r>
          </a:p>
          <a:p>
            <a:pPr>
              <a:lnSpc>
                <a:spcPct val="90000"/>
              </a:lnSpc>
            </a:pPr>
            <a:endParaRPr lang="en-US" sz="1600" dirty="0">
              <a:solidFill>
                <a:schemeClr val="tx1">
                  <a:alpha val="80000"/>
                </a:schemeClr>
              </a:solidFill>
            </a:endParaRPr>
          </a:p>
        </p:txBody>
      </p:sp>
    </p:spTree>
    <p:extLst>
      <p:ext uri="{BB962C8B-B14F-4D97-AF65-F5344CB8AC3E}">
        <p14:creationId xmlns:p14="http://schemas.microsoft.com/office/powerpoint/2010/main" val="234640937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F65A-AF18-4CE6-845A-DA5FA3A2EAC4}"/>
              </a:ext>
            </a:extLst>
          </p:cNvPr>
          <p:cNvSpPr>
            <a:spLocks noGrp="1"/>
          </p:cNvSpPr>
          <p:nvPr>
            <p:ph type="title"/>
          </p:nvPr>
        </p:nvSpPr>
        <p:spPr>
          <a:xfrm>
            <a:off x="1534505" y="366703"/>
            <a:ext cx="8958190" cy="681518"/>
          </a:xfrm>
        </p:spPr>
        <p:txBody>
          <a:bodyPr vert="horz" lIns="91440" tIns="45720" rIns="91440" bIns="45720" rtlCol="0" anchor="b">
            <a:noAutofit/>
          </a:bodyPr>
          <a:lstStyle/>
          <a:p>
            <a:pPr algn="ctr"/>
            <a:r>
              <a:rPr lang="en-US" dirty="0"/>
              <a:t>The 100 Page ML Book: Contents</a:t>
            </a:r>
          </a:p>
        </p:txBody>
      </p:sp>
      <p:sp>
        <p:nvSpPr>
          <p:cNvPr id="3" name="TextBox 2">
            <a:extLst>
              <a:ext uri="{FF2B5EF4-FFF2-40B4-BE49-F238E27FC236}">
                <a16:creationId xmlns:a16="http://schemas.microsoft.com/office/drawing/2014/main" id="{CB53D919-221E-4D00-B650-AD2BE7B29895}"/>
              </a:ext>
            </a:extLst>
          </p:cNvPr>
          <p:cNvSpPr txBox="1"/>
          <p:nvPr/>
        </p:nvSpPr>
        <p:spPr>
          <a:xfrm>
            <a:off x="700283" y="1296898"/>
            <a:ext cx="10791434" cy="4893647"/>
          </a:xfrm>
          <a:prstGeom prst="rect">
            <a:avLst/>
          </a:prstGeom>
          <a:noFill/>
        </p:spPr>
        <p:txBody>
          <a:bodyPr wrap="square" rtlCol="0">
            <a:spAutoFit/>
          </a:bodyPr>
          <a:lstStyle/>
          <a:p>
            <a:pPr marL="571500" indent="-571500" algn="l">
              <a:buFont typeface="Arial" panose="020B0604020202020204" pitchFamily="34" charset="0"/>
              <a:buChar char="•"/>
            </a:pPr>
            <a:r>
              <a:rPr lang="en-US" sz="2800" dirty="0"/>
              <a:t>Chapter 1: Introduction</a:t>
            </a:r>
          </a:p>
          <a:p>
            <a:pPr marL="571500" indent="-571500">
              <a:buFont typeface="Arial" panose="020B0604020202020204" pitchFamily="34" charset="0"/>
              <a:buChar char="•"/>
            </a:pPr>
            <a:r>
              <a:rPr lang="en-US" sz="2800" dirty="0"/>
              <a:t>Chapter 2: Notation and Definitions</a:t>
            </a:r>
          </a:p>
          <a:p>
            <a:pPr marL="571500" indent="-571500">
              <a:buFont typeface="Arial" panose="020B0604020202020204" pitchFamily="34" charset="0"/>
              <a:buChar char="•"/>
            </a:pPr>
            <a:r>
              <a:rPr lang="en-US" sz="2800" dirty="0"/>
              <a:t>Chapter 3: Fundamental Algorithms</a:t>
            </a:r>
          </a:p>
          <a:p>
            <a:pPr marL="571500" indent="-571500">
              <a:buFont typeface="Arial" panose="020B0604020202020204" pitchFamily="34" charset="0"/>
              <a:buChar char="•"/>
            </a:pPr>
            <a:r>
              <a:rPr lang="en-US" sz="3200" b="1" dirty="0"/>
              <a:t>Chapter 4: Anatomy of a Learning Algorithm</a:t>
            </a:r>
          </a:p>
          <a:p>
            <a:pPr marL="571500" indent="-571500">
              <a:buFont typeface="Arial" panose="020B0604020202020204" pitchFamily="34" charset="0"/>
              <a:buChar char="•"/>
            </a:pPr>
            <a:r>
              <a:rPr lang="en-US" sz="2800" dirty="0"/>
              <a:t>Chapter 5: Basic Practice</a:t>
            </a:r>
          </a:p>
          <a:p>
            <a:pPr marL="571500" indent="-571500">
              <a:buFont typeface="Arial" panose="020B0604020202020204" pitchFamily="34" charset="0"/>
              <a:buChar char="•"/>
            </a:pPr>
            <a:r>
              <a:rPr lang="en-US" sz="2800" dirty="0"/>
              <a:t>Chapter 6: Neural Networks and Deep Learning</a:t>
            </a:r>
          </a:p>
          <a:p>
            <a:pPr marL="571500" indent="-571500">
              <a:buFont typeface="Arial" panose="020B0604020202020204" pitchFamily="34" charset="0"/>
              <a:buChar char="•"/>
            </a:pPr>
            <a:r>
              <a:rPr lang="en-US" sz="2800" dirty="0"/>
              <a:t>Chapter 7: Problems and Solutions</a:t>
            </a:r>
          </a:p>
          <a:p>
            <a:pPr marL="571500" indent="-571500">
              <a:buFont typeface="Arial" panose="020B0604020202020204" pitchFamily="34" charset="0"/>
              <a:buChar char="•"/>
            </a:pPr>
            <a:r>
              <a:rPr lang="en-US" sz="2800" dirty="0"/>
              <a:t>Chapter 8: Advanced Practice</a:t>
            </a:r>
          </a:p>
          <a:p>
            <a:pPr marL="571500" indent="-571500">
              <a:buFont typeface="Arial" panose="020B0604020202020204" pitchFamily="34" charset="0"/>
              <a:buChar char="•"/>
            </a:pPr>
            <a:r>
              <a:rPr lang="en-US" sz="2800" dirty="0"/>
              <a:t>Chapter 9: Unsupervised Learning</a:t>
            </a:r>
          </a:p>
          <a:p>
            <a:pPr marL="571500" indent="-571500">
              <a:buFont typeface="Arial" panose="020B0604020202020204" pitchFamily="34" charset="0"/>
              <a:buChar char="•"/>
            </a:pPr>
            <a:r>
              <a:rPr lang="en-US" sz="2800" dirty="0"/>
              <a:t>Chapter 10: Other Forms of Learning</a:t>
            </a:r>
          </a:p>
          <a:p>
            <a:pPr marL="571500" indent="-571500">
              <a:buFont typeface="Arial" panose="020B0604020202020204" pitchFamily="34" charset="0"/>
              <a:buChar char="•"/>
            </a:pPr>
            <a:r>
              <a:rPr lang="en-US" sz="2800" dirty="0"/>
              <a:t>Chapter 11: Conclusion</a:t>
            </a:r>
          </a:p>
        </p:txBody>
      </p:sp>
      <p:sp>
        <p:nvSpPr>
          <p:cNvPr id="9" name="TextBox 8">
            <a:extLst>
              <a:ext uri="{FF2B5EF4-FFF2-40B4-BE49-F238E27FC236}">
                <a16:creationId xmlns:a16="http://schemas.microsoft.com/office/drawing/2014/main" id="{4CEA5470-2BD1-4912-A69F-C90BC03CCEEA}"/>
              </a:ext>
            </a:extLst>
          </p:cNvPr>
          <p:cNvSpPr txBox="1"/>
          <p:nvPr/>
        </p:nvSpPr>
        <p:spPr>
          <a:xfrm>
            <a:off x="7006590" y="6461139"/>
            <a:ext cx="5185410" cy="276999"/>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The Hundred-Page Machine Learning Book</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A</a:t>
            </a:r>
            <a:r>
              <a:rPr lang="en-US" sz="1200" b="0" i="1" u="none" strike="noStrike" dirty="0">
                <a:solidFill>
                  <a:srgbClr val="FFFFFF"/>
                </a:solidFill>
                <a:effectLst/>
                <a:latin typeface="Century Gothic" panose="020B0502020202020204" pitchFamily="34" charset="0"/>
              </a:rPr>
              <a:t>. </a:t>
            </a:r>
            <a:r>
              <a:rPr lang="en-US" sz="1200" i="1" dirty="0">
                <a:solidFill>
                  <a:srgbClr val="FFFFFF"/>
                </a:solidFill>
                <a:latin typeface="Century Gothic" panose="020B0502020202020204" pitchFamily="34" charset="0"/>
              </a:rPr>
              <a:t>Burkov, 2019</a:t>
            </a:r>
            <a:endParaRPr lang="en-US" sz="1200" dirty="0"/>
          </a:p>
        </p:txBody>
      </p:sp>
    </p:spTree>
    <p:extLst>
      <p:ext uri="{BB962C8B-B14F-4D97-AF65-F5344CB8AC3E}">
        <p14:creationId xmlns:p14="http://schemas.microsoft.com/office/powerpoint/2010/main" val="3601893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F65A-AF18-4CE6-845A-DA5FA3A2EAC4}"/>
              </a:ext>
            </a:extLst>
          </p:cNvPr>
          <p:cNvSpPr>
            <a:spLocks noGrp="1"/>
          </p:cNvSpPr>
          <p:nvPr>
            <p:ph type="title"/>
          </p:nvPr>
        </p:nvSpPr>
        <p:spPr>
          <a:xfrm>
            <a:off x="1616905" y="573777"/>
            <a:ext cx="8958190" cy="1275904"/>
          </a:xfrm>
        </p:spPr>
        <p:txBody>
          <a:bodyPr vert="horz" lIns="91440" tIns="45720" rIns="91440" bIns="45720" rtlCol="0" anchor="b">
            <a:noAutofit/>
          </a:bodyPr>
          <a:lstStyle/>
          <a:p>
            <a:pPr algn="ctr"/>
            <a:r>
              <a:rPr lang="en-US" dirty="0"/>
              <a:t>Learning = Representation + Evaluation + Optimization </a:t>
            </a:r>
          </a:p>
        </p:txBody>
      </p:sp>
      <p:sp>
        <p:nvSpPr>
          <p:cNvPr id="3" name="TextBox 2">
            <a:extLst>
              <a:ext uri="{FF2B5EF4-FFF2-40B4-BE49-F238E27FC236}">
                <a16:creationId xmlns:a16="http://schemas.microsoft.com/office/drawing/2014/main" id="{CB53D919-221E-4D00-B650-AD2BE7B29895}"/>
              </a:ext>
            </a:extLst>
          </p:cNvPr>
          <p:cNvSpPr txBox="1"/>
          <p:nvPr/>
        </p:nvSpPr>
        <p:spPr>
          <a:xfrm>
            <a:off x="2220297" y="2160936"/>
            <a:ext cx="7751406" cy="4031873"/>
          </a:xfrm>
          <a:prstGeom prst="rect">
            <a:avLst/>
          </a:prstGeom>
          <a:noFill/>
        </p:spPr>
        <p:txBody>
          <a:bodyPr wrap="square" rtlCol="0">
            <a:spAutoFit/>
          </a:bodyPr>
          <a:lstStyle/>
          <a:p>
            <a:r>
              <a:rPr lang="en-US" sz="3200" dirty="0"/>
              <a:t>Supervised learning algorithm can be reduced to three components:</a:t>
            </a:r>
          </a:p>
          <a:p>
            <a:endParaRPr lang="en-US" sz="3200" dirty="0"/>
          </a:p>
          <a:p>
            <a:pPr marL="1828800" lvl="3" indent="-457200">
              <a:buFont typeface="Arial" panose="020B0604020202020204" pitchFamily="34" charset="0"/>
              <a:buChar char="•"/>
            </a:pPr>
            <a:r>
              <a:rPr lang="en-US" sz="3200" b="1" dirty="0"/>
              <a:t>Representation</a:t>
            </a:r>
          </a:p>
          <a:p>
            <a:pPr marL="1828800" lvl="3" indent="-457200">
              <a:buFont typeface="Arial" panose="020B0604020202020204" pitchFamily="34" charset="0"/>
              <a:buChar char="•"/>
            </a:pPr>
            <a:endParaRPr lang="en-US" sz="3200" b="1" dirty="0"/>
          </a:p>
          <a:p>
            <a:pPr marL="1828800" lvl="3" indent="-457200">
              <a:buFont typeface="Arial" panose="020B0604020202020204" pitchFamily="34" charset="0"/>
              <a:buChar char="•"/>
            </a:pPr>
            <a:r>
              <a:rPr lang="en-US" sz="3200" b="1" dirty="0"/>
              <a:t>Evaluation</a:t>
            </a:r>
          </a:p>
          <a:p>
            <a:pPr marL="1828800" lvl="3" indent="-457200">
              <a:buFont typeface="Arial" panose="020B0604020202020204" pitchFamily="34" charset="0"/>
              <a:buChar char="•"/>
            </a:pPr>
            <a:endParaRPr lang="en-US" sz="3200" b="1" dirty="0"/>
          </a:p>
          <a:p>
            <a:pPr marL="1828800" lvl="3" indent="-457200">
              <a:buFont typeface="Arial" panose="020B0604020202020204" pitchFamily="34" charset="0"/>
              <a:buChar char="•"/>
            </a:pPr>
            <a:r>
              <a:rPr lang="en-US" sz="3200" b="1" dirty="0"/>
              <a:t>Optimization</a:t>
            </a:r>
          </a:p>
        </p:txBody>
      </p:sp>
      <p:sp>
        <p:nvSpPr>
          <p:cNvPr id="4" name="TextBox 3">
            <a:extLst>
              <a:ext uri="{FF2B5EF4-FFF2-40B4-BE49-F238E27FC236}">
                <a16:creationId xmlns:a16="http://schemas.microsoft.com/office/drawing/2014/main" id="{3E5A8F01-35DE-40D1-BB61-52C38A7093BE}"/>
              </a:ext>
            </a:extLst>
          </p:cNvPr>
          <p:cNvSpPr txBox="1"/>
          <p:nvPr/>
        </p:nvSpPr>
        <p:spPr>
          <a:xfrm>
            <a:off x="7288530" y="6272347"/>
            <a:ext cx="4903470" cy="461665"/>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”A Few Useful Things to Know About Machine Learning”</a:t>
            </a:r>
            <a:r>
              <a:rPr lang="en-US" sz="1200" b="0" i="1" u="none" strike="noStrike" dirty="0">
                <a:solidFill>
                  <a:srgbClr val="FFFFFF"/>
                </a:solidFill>
                <a:effectLst/>
                <a:latin typeface="Century Gothic" panose="020B0502020202020204" pitchFamily="34" charset="0"/>
              </a:rPr>
              <a:t>, P. Domingos, C. of the ACM</a:t>
            </a:r>
            <a:r>
              <a:rPr lang="en-US" sz="1200" i="1" dirty="0">
                <a:solidFill>
                  <a:srgbClr val="FFFFFF"/>
                </a:solidFill>
                <a:latin typeface="Century Gothic" panose="020B0502020202020204" pitchFamily="34" charset="0"/>
              </a:rPr>
              <a:t>,  Oct 2012, Vol. 55, No. 10</a:t>
            </a:r>
            <a:endParaRPr lang="en-US" sz="1200" dirty="0"/>
          </a:p>
        </p:txBody>
      </p:sp>
    </p:spTree>
    <p:extLst>
      <p:ext uri="{BB962C8B-B14F-4D97-AF65-F5344CB8AC3E}">
        <p14:creationId xmlns:p14="http://schemas.microsoft.com/office/powerpoint/2010/main" val="1648470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F65A-AF18-4CE6-845A-DA5FA3A2EAC4}"/>
              </a:ext>
            </a:extLst>
          </p:cNvPr>
          <p:cNvSpPr>
            <a:spLocks noGrp="1"/>
          </p:cNvSpPr>
          <p:nvPr>
            <p:ph type="title"/>
          </p:nvPr>
        </p:nvSpPr>
        <p:spPr>
          <a:xfrm>
            <a:off x="1616905" y="573777"/>
            <a:ext cx="8958190" cy="1275904"/>
          </a:xfrm>
        </p:spPr>
        <p:txBody>
          <a:bodyPr vert="horz" lIns="91440" tIns="45720" rIns="91440" bIns="45720" rtlCol="0" anchor="b">
            <a:noAutofit/>
          </a:bodyPr>
          <a:lstStyle/>
          <a:p>
            <a:pPr algn="ctr"/>
            <a:r>
              <a:rPr lang="en-US" dirty="0"/>
              <a:t>Learning = </a:t>
            </a:r>
            <a:r>
              <a:rPr lang="en-US" b="1" dirty="0"/>
              <a:t>Representation</a:t>
            </a:r>
            <a:r>
              <a:rPr lang="en-US" dirty="0"/>
              <a:t> + Evaluation + Optimization </a:t>
            </a:r>
          </a:p>
        </p:txBody>
      </p:sp>
      <p:sp>
        <p:nvSpPr>
          <p:cNvPr id="3" name="TextBox 2">
            <a:extLst>
              <a:ext uri="{FF2B5EF4-FFF2-40B4-BE49-F238E27FC236}">
                <a16:creationId xmlns:a16="http://schemas.microsoft.com/office/drawing/2014/main" id="{CB53D919-221E-4D00-B650-AD2BE7B29895}"/>
              </a:ext>
            </a:extLst>
          </p:cNvPr>
          <p:cNvSpPr txBox="1"/>
          <p:nvPr/>
        </p:nvSpPr>
        <p:spPr>
          <a:xfrm>
            <a:off x="1127382" y="2080022"/>
            <a:ext cx="10176833" cy="3970318"/>
          </a:xfrm>
          <a:prstGeom prst="rect">
            <a:avLst/>
          </a:prstGeom>
          <a:noFill/>
        </p:spPr>
        <p:txBody>
          <a:bodyPr wrap="square" rtlCol="0">
            <a:spAutoFit/>
          </a:bodyPr>
          <a:lstStyle/>
          <a:p>
            <a:pPr marL="914400" lvl="1" indent="-457200">
              <a:buFont typeface="Arial" panose="020B0604020202020204" pitchFamily="34" charset="0"/>
              <a:buChar char="•"/>
            </a:pPr>
            <a:r>
              <a:rPr lang="en-US" sz="2800" dirty="0"/>
              <a:t>A </a:t>
            </a:r>
            <a:r>
              <a:rPr lang="en-US" sz="2800" b="1" dirty="0"/>
              <a:t>classifier</a:t>
            </a:r>
            <a:r>
              <a:rPr lang="en-US" sz="2800" dirty="0"/>
              <a:t> must be represented in some formal language that the computer can handle.</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dirty="0"/>
              <a:t>Choosing a representation is tantamount to choosing the set of classifiers that can be learned. This is called the </a:t>
            </a:r>
            <a:r>
              <a:rPr lang="en-US" sz="2800" b="1" i="1" dirty="0"/>
              <a:t>hypothesis space</a:t>
            </a:r>
            <a:r>
              <a:rPr lang="en-US" sz="2800" i="1" dirty="0"/>
              <a:t>.</a:t>
            </a:r>
          </a:p>
          <a:p>
            <a:pPr marL="914400" lvl="1" indent="-457200">
              <a:buFont typeface="Arial" panose="020B0604020202020204" pitchFamily="34" charset="0"/>
              <a:buChar char="•"/>
            </a:pPr>
            <a:endParaRPr lang="en-US" sz="2800" i="1" dirty="0"/>
          </a:p>
          <a:p>
            <a:pPr marL="914400" lvl="1" indent="-457200">
              <a:buFont typeface="Arial" panose="020B0604020202020204" pitchFamily="34" charset="0"/>
              <a:buChar char="•"/>
            </a:pPr>
            <a:r>
              <a:rPr lang="en-US" sz="2800" dirty="0"/>
              <a:t>If a classifier is not in the hypothesis space, it cannot be learned.</a:t>
            </a:r>
          </a:p>
        </p:txBody>
      </p:sp>
      <p:sp>
        <p:nvSpPr>
          <p:cNvPr id="4" name="TextBox 3">
            <a:extLst>
              <a:ext uri="{FF2B5EF4-FFF2-40B4-BE49-F238E27FC236}">
                <a16:creationId xmlns:a16="http://schemas.microsoft.com/office/drawing/2014/main" id="{3EC7BD83-5D08-4B39-A299-B0A78AD331CC}"/>
              </a:ext>
            </a:extLst>
          </p:cNvPr>
          <p:cNvSpPr txBox="1"/>
          <p:nvPr/>
        </p:nvSpPr>
        <p:spPr>
          <a:xfrm>
            <a:off x="7288530" y="6272347"/>
            <a:ext cx="4903470" cy="461665"/>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”A Few Useful Things to Know About Machine Learning”</a:t>
            </a:r>
            <a:r>
              <a:rPr lang="en-US" sz="1200" b="0" i="1" u="none" strike="noStrike" dirty="0">
                <a:solidFill>
                  <a:srgbClr val="FFFFFF"/>
                </a:solidFill>
                <a:effectLst/>
                <a:latin typeface="Century Gothic" panose="020B0502020202020204" pitchFamily="34" charset="0"/>
              </a:rPr>
              <a:t>, P. Domingos, C. of the ACM</a:t>
            </a:r>
            <a:r>
              <a:rPr lang="en-US" sz="1200" i="1" dirty="0">
                <a:solidFill>
                  <a:srgbClr val="FFFFFF"/>
                </a:solidFill>
                <a:latin typeface="Century Gothic" panose="020B0502020202020204" pitchFamily="34" charset="0"/>
              </a:rPr>
              <a:t>,  Oct 2012, Vol. 55, No. 10</a:t>
            </a:r>
            <a:endParaRPr lang="en-US" sz="1200" dirty="0"/>
          </a:p>
        </p:txBody>
      </p:sp>
    </p:spTree>
    <p:extLst>
      <p:ext uri="{BB962C8B-B14F-4D97-AF65-F5344CB8AC3E}">
        <p14:creationId xmlns:p14="http://schemas.microsoft.com/office/powerpoint/2010/main" val="1954250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F65A-AF18-4CE6-845A-DA5FA3A2EAC4}"/>
              </a:ext>
            </a:extLst>
          </p:cNvPr>
          <p:cNvSpPr>
            <a:spLocks noGrp="1"/>
          </p:cNvSpPr>
          <p:nvPr>
            <p:ph type="title"/>
          </p:nvPr>
        </p:nvSpPr>
        <p:spPr>
          <a:xfrm>
            <a:off x="1616905" y="573777"/>
            <a:ext cx="8958190" cy="1275904"/>
          </a:xfrm>
        </p:spPr>
        <p:txBody>
          <a:bodyPr vert="horz" lIns="91440" tIns="45720" rIns="91440" bIns="45720" rtlCol="0" anchor="b">
            <a:noAutofit/>
          </a:bodyPr>
          <a:lstStyle/>
          <a:p>
            <a:pPr algn="ctr"/>
            <a:r>
              <a:rPr lang="en-US" dirty="0"/>
              <a:t>Learning = Representation + </a:t>
            </a:r>
            <a:r>
              <a:rPr lang="en-US" b="1" dirty="0"/>
              <a:t>Evaluation</a:t>
            </a:r>
            <a:r>
              <a:rPr lang="en-US" dirty="0"/>
              <a:t> + Optimization </a:t>
            </a:r>
          </a:p>
        </p:txBody>
      </p:sp>
      <p:sp>
        <p:nvSpPr>
          <p:cNvPr id="3" name="TextBox 2">
            <a:extLst>
              <a:ext uri="{FF2B5EF4-FFF2-40B4-BE49-F238E27FC236}">
                <a16:creationId xmlns:a16="http://schemas.microsoft.com/office/drawing/2014/main" id="{CB53D919-221E-4D00-B650-AD2BE7B29895}"/>
              </a:ext>
            </a:extLst>
          </p:cNvPr>
          <p:cNvSpPr txBox="1"/>
          <p:nvPr/>
        </p:nvSpPr>
        <p:spPr>
          <a:xfrm>
            <a:off x="1007583" y="2453775"/>
            <a:ext cx="10176833" cy="2554545"/>
          </a:xfrm>
          <a:prstGeom prst="rect">
            <a:avLst/>
          </a:prstGeom>
          <a:noFill/>
        </p:spPr>
        <p:txBody>
          <a:bodyPr wrap="square" rtlCol="0">
            <a:spAutoFit/>
          </a:bodyPr>
          <a:lstStyle/>
          <a:p>
            <a:pPr marL="914400" lvl="1" indent="-457200">
              <a:buFont typeface="Arial" panose="020B0604020202020204" pitchFamily="34" charset="0"/>
              <a:buChar char="•"/>
            </a:pPr>
            <a:r>
              <a:rPr lang="en-US" sz="3200" dirty="0"/>
              <a:t>An </a:t>
            </a:r>
            <a:r>
              <a:rPr lang="en-US" sz="3200" b="1" dirty="0"/>
              <a:t>evaluation function</a:t>
            </a:r>
            <a:r>
              <a:rPr lang="en-US" sz="3200" dirty="0"/>
              <a:t> is needed to distinguish good classifiers from bad ones.</a:t>
            </a:r>
          </a:p>
          <a:p>
            <a:pPr marL="914400" lvl="1" indent="-457200">
              <a:buFont typeface="Arial" panose="020B0604020202020204" pitchFamily="34" charset="0"/>
              <a:buChar char="•"/>
            </a:pPr>
            <a:endParaRPr lang="en-US" sz="3200" dirty="0"/>
          </a:p>
          <a:p>
            <a:pPr marL="914400" lvl="1" indent="-457200">
              <a:buFont typeface="Arial" panose="020B0604020202020204" pitchFamily="34" charset="0"/>
              <a:buChar char="•"/>
            </a:pPr>
            <a:r>
              <a:rPr lang="en-US" sz="3200" dirty="0"/>
              <a:t>Sometimes called the </a:t>
            </a:r>
            <a:r>
              <a:rPr lang="en-US" sz="3200" b="1" dirty="0"/>
              <a:t>objective function</a:t>
            </a:r>
            <a:r>
              <a:rPr lang="en-US" sz="3200" dirty="0"/>
              <a:t> or the </a:t>
            </a:r>
            <a:r>
              <a:rPr lang="en-US" sz="3200" b="1" dirty="0"/>
              <a:t>scoring function.</a:t>
            </a:r>
            <a:endParaRPr lang="en-US" sz="3200" dirty="0"/>
          </a:p>
        </p:txBody>
      </p:sp>
      <p:sp>
        <p:nvSpPr>
          <p:cNvPr id="4" name="TextBox 3">
            <a:extLst>
              <a:ext uri="{FF2B5EF4-FFF2-40B4-BE49-F238E27FC236}">
                <a16:creationId xmlns:a16="http://schemas.microsoft.com/office/drawing/2014/main" id="{6B2094B5-378D-49FD-8B11-C221BE9455C2}"/>
              </a:ext>
            </a:extLst>
          </p:cNvPr>
          <p:cNvSpPr txBox="1"/>
          <p:nvPr/>
        </p:nvSpPr>
        <p:spPr>
          <a:xfrm>
            <a:off x="7288530" y="6272347"/>
            <a:ext cx="4903470" cy="461665"/>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”A Few Useful Things to Know About Machine Learning”</a:t>
            </a:r>
            <a:r>
              <a:rPr lang="en-US" sz="1200" b="0" i="1" u="none" strike="noStrike" dirty="0">
                <a:solidFill>
                  <a:srgbClr val="FFFFFF"/>
                </a:solidFill>
                <a:effectLst/>
                <a:latin typeface="Century Gothic" panose="020B0502020202020204" pitchFamily="34" charset="0"/>
              </a:rPr>
              <a:t>, P. Domingos, C. of the ACM</a:t>
            </a:r>
            <a:r>
              <a:rPr lang="en-US" sz="1200" i="1" dirty="0">
                <a:solidFill>
                  <a:srgbClr val="FFFFFF"/>
                </a:solidFill>
                <a:latin typeface="Century Gothic" panose="020B0502020202020204" pitchFamily="34" charset="0"/>
              </a:rPr>
              <a:t>,  Oct 2012, Vol. 55, No. 10</a:t>
            </a:r>
            <a:endParaRPr lang="en-US" sz="1200" dirty="0"/>
          </a:p>
        </p:txBody>
      </p:sp>
    </p:spTree>
    <p:extLst>
      <p:ext uri="{BB962C8B-B14F-4D97-AF65-F5344CB8AC3E}">
        <p14:creationId xmlns:p14="http://schemas.microsoft.com/office/powerpoint/2010/main" val="656961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F65A-AF18-4CE6-845A-DA5FA3A2EAC4}"/>
              </a:ext>
            </a:extLst>
          </p:cNvPr>
          <p:cNvSpPr>
            <a:spLocks noGrp="1"/>
          </p:cNvSpPr>
          <p:nvPr>
            <p:ph type="title"/>
          </p:nvPr>
        </p:nvSpPr>
        <p:spPr>
          <a:xfrm>
            <a:off x="1616905" y="573777"/>
            <a:ext cx="8958190" cy="1275904"/>
          </a:xfrm>
        </p:spPr>
        <p:txBody>
          <a:bodyPr vert="horz" lIns="91440" tIns="45720" rIns="91440" bIns="45720" rtlCol="0" anchor="b">
            <a:noAutofit/>
          </a:bodyPr>
          <a:lstStyle/>
          <a:p>
            <a:pPr algn="ctr"/>
            <a:r>
              <a:rPr lang="en-US" dirty="0"/>
              <a:t>1. Learning = Representation + Evaluation + </a:t>
            </a:r>
            <a:r>
              <a:rPr lang="en-US" b="1" dirty="0"/>
              <a:t>Optimization </a:t>
            </a:r>
          </a:p>
        </p:txBody>
      </p:sp>
      <p:sp>
        <p:nvSpPr>
          <p:cNvPr id="3" name="TextBox 2">
            <a:extLst>
              <a:ext uri="{FF2B5EF4-FFF2-40B4-BE49-F238E27FC236}">
                <a16:creationId xmlns:a16="http://schemas.microsoft.com/office/drawing/2014/main" id="{CB53D919-221E-4D00-B650-AD2BE7B29895}"/>
              </a:ext>
            </a:extLst>
          </p:cNvPr>
          <p:cNvSpPr txBox="1"/>
          <p:nvPr/>
        </p:nvSpPr>
        <p:spPr>
          <a:xfrm>
            <a:off x="1007583" y="2252350"/>
            <a:ext cx="10176833" cy="4031873"/>
          </a:xfrm>
          <a:prstGeom prst="rect">
            <a:avLst/>
          </a:prstGeom>
          <a:noFill/>
        </p:spPr>
        <p:txBody>
          <a:bodyPr wrap="square" rtlCol="0">
            <a:spAutoFit/>
          </a:bodyPr>
          <a:lstStyle/>
          <a:p>
            <a:pPr marL="914400" lvl="1" indent="-457200">
              <a:buFont typeface="Arial" panose="020B0604020202020204" pitchFamily="34" charset="0"/>
              <a:buChar char="•"/>
            </a:pPr>
            <a:r>
              <a:rPr lang="en-US" sz="3200" dirty="0"/>
              <a:t>A method is needed to search the set of classifiers for the highest-scoring one.</a:t>
            </a:r>
          </a:p>
          <a:p>
            <a:pPr marL="914400" lvl="1" indent="-457200">
              <a:buFont typeface="Arial" panose="020B0604020202020204" pitchFamily="34" charset="0"/>
              <a:buChar char="•"/>
            </a:pPr>
            <a:endParaRPr lang="en-US" sz="3200" dirty="0"/>
          </a:p>
          <a:p>
            <a:pPr marL="914400" lvl="1" indent="-457200">
              <a:buFont typeface="Arial" panose="020B0604020202020204" pitchFamily="34" charset="0"/>
              <a:buChar char="•"/>
            </a:pPr>
            <a:r>
              <a:rPr lang="en-US" sz="3200" dirty="0"/>
              <a:t>The choice of optimization technique determines the efficiency of the learner.</a:t>
            </a:r>
          </a:p>
          <a:p>
            <a:pPr marL="914400" lvl="1" indent="-457200">
              <a:buFont typeface="Arial" panose="020B0604020202020204" pitchFamily="34" charset="0"/>
              <a:buChar char="•"/>
            </a:pPr>
            <a:endParaRPr lang="en-US" sz="3200" dirty="0"/>
          </a:p>
          <a:p>
            <a:pPr marL="914400" lvl="1" indent="-457200">
              <a:buFont typeface="Arial" panose="020B0604020202020204" pitchFamily="34" charset="0"/>
              <a:buChar char="•"/>
            </a:pPr>
            <a:r>
              <a:rPr lang="en-US" sz="3200" dirty="0"/>
              <a:t>The optimization technique uses the evaluation function.</a:t>
            </a:r>
          </a:p>
        </p:txBody>
      </p:sp>
      <p:sp>
        <p:nvSpPr>
          <p:cNvPr id="4" name="TextBox 3">
            <a:extLst>
              <a:ext uri="{FF2B5EF4-FFF2-40B4-BE49-F238E27FC236}">
                <a16:creationId xmlns:a16="http://schemas.microsoft.com/office/drawing/2014/main" id="{D9BFF957-6B96-4026-9FD8-05B4FCD3BE0B}"/>
              </a:ext>
            </a:extLst>
          </p:cNvPr>
          <p:cNvSpPr txBox="1"/>
          <p:nvPr/>
        </p:nvSpPr>
        <p:spPr>
          <a:xfrm>
            <a:off x="7288530" y="6272347"/>
            <a:ext cx="4903470" cy="461665"/>
          </a:xfrm>
          <a:prstGeom prst="rect">
            <a:avLst/>
          </a:prstGeom>
          <a:noFill/>
        </p:spPr>
        <p:txBody>
          <a:bodyPr wrap="square">
            <a:spAutoFit/>
          </a:bodyPr>
          <a:lstStyle/>
          <a:p>
            <a:r>
              <a:rPr lang="en-US" sz="1200" b="1" i="0" u="none" strike="noStrike" dirty="0">
                <a:solidFill>
                  <a:srgbClr val="FFFFFF"/>
                </a:solidFill>
                <a:effectLst/>
                <a:latin typeface="Century Gothic" panose="020B0502020202020204" pitchFamily="34" charset="0"/>
              </a:rPr>
              <a:t>Credit:</a:t>
            </a:r>
            <a:r>
              <a:rPr lang="en-US" sz="1200" b="0" i="0" u="none" strike="noStrike" dirty="0">
                <a:solidFill>
                  <a:srgbClr val="FFFFFF"/>
                </a:solidFill>
                <a:effectLst/>
                <a:latin typeface="Century Gothic" panose="020B0502020202020204" pitchFamily="34" charset="0"/>
              </a:rPr>
              <a:t> ”A Few Useful Things to Know About Machine Learning”</a:t>
            </a:r>
            <a:r>
              <a:rPr lang="en-US" sz="1200" b="0" i="1" u="none" strike="noStrike" dirty="0">
                <a:solidFill>
                  <a:srgbClr val="FFFFFF"/>
                </a:solidFill>
                <a:effectLst/>
                <a:latin typeface="Century Gothic" panose="020B0502020202020204" pitchFamily="34" charset="0"/>
              </a:rPr>
              <a:t>, P. Domingos, C. of the ACM</a:t>
            </a:r>
            <a:r>
              <a:rPr lang="en-US" sz="1200" i="1" dirty="0">
                <a:solidFill>
                  <a:srgbClr val="FFFFFF"/>
                </a:solidFill>
                <a:latin typeface="Century Gothic" panose="020B0502020202020204" pitchFamily="34" charset="0"/>
              </a:rPr>
              <a:t>,  Oct 2012, Vol. 55, No. 10</a:t>
            </a:r>
            <a:endParaRPr lang="en-US" sz="1200" dirty="0"/>
          </a:p>
        </p:txBody>
      </p:sp>
    </p:spTree>
    <p:extLst>
      <p:ext uri="{BB962C8B-B14F-4D97-AF65-F5344CB8AC3E}">
        <p14:creationId xmlns:p14="http://schemas.microsoft.com/office/powerpoint/2010/main" val="357326117"/>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txDef>
      <a:spPr>
        <a:noFill/>
      </a:spPr>
      <a:bodyPr wrap="square" rtlCol="0">
        <a:spAutoFit/>
      </a:bodyPr>
      <a:lstStyle>
        <a:defPPr marL="514350" indent="-514350" algn="l">
          <a:buFont typeface="+mj-lt"/>
          <a:buAutoNum type="arabicPeriod"/>
          <a:defRPr sz="3200" dirty="0" smtClean="0"/>
        </a:defPPr>
      </a:lstStyle>
    </a:txDef>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otalTime>78</TotalTime>
  <Words>1132</Words>
  <Application>Microsoft Office PowerPoint</Application>
  <PresentationFormat>Widescreen</PresentationFormat>
  <Paragraphs>144</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Century Gothic</vt:lpstr>
      <vt:lpstr>Wingdings</vt:lpstr>
      <vt:lpstr>Wingdings 3</vt:lpstr>
      <vt:lpstr>Slice</vt:lpstr>
      <vt:lpstr>Anatomy of a Learning Algorithm</vt:lpstr>
      <vt:lpstr>PowerPoint Presentation</vt:lpstr>
      <vt:lpstr>Online Resources</vt:lpstr>
      <vt:lpstr>PowerPoint Presentation</vt:lpstr>
      <vt:lpstr>The 100 Page ML Book: Contents</vt:lpstr>
      <vt:lpstr>Learning = Representation + Evaluation + Optimization </vt:lpstr>
      <vt:lpstr>Learning = Representation + Evaluation + Optimization </vt:lpstr>
      <vt:lpstr>Learning = Representation + Evaluation + Optimization </vt:lpstr>
      <vt:lpstr>1. Learning = Representation + Evaluation + Optimization </vt:lpstr>
      <vt:lpstr>Learning = Representation + Evaluation + Optimization </vt:lpstr>
      <vt:lpstr>Linear Regression Example</vt:lpstr>
      <vt:lpstr>Example: Sales vs Ad Spending</vt:lpstr>
      <vt:lpstr>Fit Regression Line to data to predict Unit sales given Ad Spending</vt:lpstr>
      <vt:lpstr>advertising.csv</vt:lpstr>
      <vt:lpstr>Representation: The linear Regression Model</vt:lpstr>
      <vt:lpstr>Minimize mean-Squared Error</vt:lpstr>
      <vt:lpstr>EVALUATION: Minimize mean-Squared Error</vt:lpstr>
      <vt:lpstr>Optimization: Gradient Descent</vt:lpstr>
      <vt:lpstr>Optimization: Gradient Descent</vt:lpstr>
      <vt:lpstr>Gradient Descent: EPOCHS, Learning Rate</vt:lpstr>
      <vt:lpstr>Gradient Descent: update_w_and_B</vt:lpstr>
      <vt:lpstr>Main Loop: Loop over multiple Epochs</vt:lpstr>
      <vt:lpstr>Gradient Descent: AVG_LOSS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Gradient Descent: PREDICT</vt:lpstr>
      <vt:lpstr>Learning = Representation + Evaluation + Optimization </vt:lpstr>
      <vt:lpstr>Learning = Representation + Evaluation + Optimization </vt:lpstr>
      <vt:lpstr>Learning = Representation + Evaluation + Optimization </vt:lpstr>
      <vt:lpstr>Anatomy of a Learning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Anatomy of a Learning Algorithm</dc:title>
  <dc:creator>Scott O'Hara</dc:creator>
  <cp:lastModifiedBy>Scott O'Hara</cp:lastModifiedBy>
  <cp:revision>1</cp:revision>
  <dcterms:created xsi:type="dcterms:W3CDTF">2021-01-13T20:21:55Z</dcterms:created>
  <dcterms:modified xsi:type="dcterms:W3CDTF">2021-01-13T21:40:28Z</dcterms:modified>
</cp:coreProperties>
</file>